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Pacifico"/>
      <p:regular r:id="rId65"/>
    </p:embeddedFont>
    <p:embeddedFont>
      <p:font typeface="Spectral Light"/>
      <p:regular r:id="rId66"/>
      <p:bold r:id="rId67"/>
      <p:italic r:id="rId68"/>
      <p:boldItalic r:id="rId69"/>
    </p:embeddedFont>
    <p:embeddedFont>
      <p:font typeface="Teko Medium"/>
      <p:regular r:id="rId70"/>
      <p:bold r:id="rId71"/>
    </p:embeddedFont>
    <p:embeddedFont>
      <p:font typeface="Comfortaa Medium"/>
      <p:regular r:id="rId72"/>
      <p:bold r:id="rId73"/>
    </p:embeddedFont>
    <p:embeddedFont>
      <p:font typeface="Teko Light"/>
      <p:regular r:id="rId74"/>
      <p:bold r:id="rId75"/>
    </p:embeddedFont>
    <p:embeddedFont>
      <p:font typeface="Montserrat SemiBold"/>
      <p:regular r:id="rId76"/>
      <p:bold r:id="rId77"/>
      <p:italic r:id="rId78"/>
      <p:boldItalic r:id="rId79"/>
    </p:embeddedFont>
    <p:embeddedFont>
      <p:font typeface="Source Code Pro Light"/>
      <p:regular r:id="rId80"/>
      <p:bold r:id="rId81"/>
      <p:italic r:id="rId82"/>
      <p:boldItalic r:id="rId83"/>
    </p:embeddedFont>
    <p:embeddedFont>
      <p:font typeface="Teko"/>
      <p:regular r:id="rId84"/>
      <p:bold r:id="rId85"/>
    </p:embeddedFont>
    <p:embeddedFont>
      <p:font typeface="Alef"/>
      <p:regular r:id="rId86"/>
      <p:bold r:id="rId87"/>
    </p:embeddedFont>
    <p:embeddedFont>
      <p:font typeface="Lato"/>
      <p:regular r:id="rId88"/>
      <p:bold r:id="rId89"/>
      <p:italic r:id="rId90"/>
      <p:boldItalic r:id="rId91"/>
    </p:embeddedFont>
    <p:embeddedFont>
      <p:font typeface="Montserrat"/>
      <p:regular r:id="rId92"/>
      <p:bold r:id="rId93"/>
      <p:italic r:id="rId94"/>
      <p:boldItalic r:id="rId95"/>
    </p:embeddedFont>
    <p:embeddedFont>
      <p:font typeface="Arvo"/>
      <p:regular r:id="rId96"/>
      <p:bold r:id="rId97"/>
      <p:italic r:id="rId98"/>
      <p:boldItalic r:id="rId99"/>
    </p:embeddedFont>
    <p:embeddedFont>
      <p:font typeface="Source Code Pro"/>
      <p:regular r:id="rId100"/>
      <p:bold r:id="rId101"/>
      <p:italic r:id="rId102"/>
      <p:boldItalic r:id="rId103"/>
    </p:embeddedFont>
    <p:embeddedFont>
      <p:font typeface="Nunito Sans Black"/>
      <p:bold r:id="rId104"/>
      <p:boldItalic r:id="rId105"/>
    </p:embeddedFont>
    <p:embeddedFont>
      <p:font typeface="Montserrat ExtraBold"/>
      <p:bold r:id="rId106"/>
      <p:boldItalic r:id="rId107"/>
    </p:embeddedFont>
    <p:embeddedFont>
      <p:font typeface="Oswald"/>
      <p:regular r:id="rId108"/>
      <p:bold r:id="rId109"/>
    </p:embeddedFont>
    <p:embeddedFont>
      <p:font typeface="Nunito Sans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14" roundtripDataSignature="AMtx7miwKNGbE3IhCNWmFEqibzOhDhp4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ontserratExtraBold-boldItalic.fntdata"/><Relationship Id="rId106" Type="http://schemas.openxmlformats.org/officeDocument/2006/relationships/font" Target="fonts/MontserratExtraBold-bold.fntdata"/><Relationship Id="rId105" Type="http://schemas.openxmlformats.org/officeDocument/2006/relationships/font" Target="fonts/NunitoSansBlack-boldItalic.fntdata"/><Relationship Id="rId104" Type="http://schemas.openxmlformats.org/officeDocument/2006/relationships/font" Target="fonts/NunitoSansBlack-bold.fntdata"/><Relationship Id="rId109" Type="http://schemas.openxmlformats.org/officeDocument/2006/relationships/font" Target="fonts/Oswald-bold.fntdata"/><Relationship Id="rId108" Type="http://schemas.openxmlformats.org/officeDocument/2006/relationships/font" Target="fonts/Oswald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SourceCodePro-boldItalic.fntdata"/><Relationship Id="rId102" Type="http://schemas.openxmlformats.org/officeDocument/2006/relationships/font" Target="fonts/SourceCodePro-italic.fntdata"/><Relationship Id="rId101" Type="http://schemas.openxmlformats.org/officeDocument/2006/relationships/font" Target="fonts/SourceCodePro-bold.fntdata"/><Relationship Id="rId100" Type="http://schemas.openxmlformats.org/officeDocument/2006/relationships/font" Target="fonts/SourceCodePr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Montserrat-boldItalic.fntdata"/><Relationship Id="rId94" Type="http://schemas.openxmlformats.org/officeDocument/2006/relationships/font" Target="fonts/Montserrat-italic.fntdata"/><Relationship Id="rId97" Type="http://schemas.openxmlformats.org/officeDocument/2006/relationships/font" Target="fonts/Arvo-bold.fntdata"/><Relationship Id="rId96" Type="http://schemas.openxmlformats.org/officeDocument/2006/relationships/font" Target="fonts/Arvo-regular.fntdata"/><Relationship Id="rId11" Type="http://schemas.openxmlformats.org/officeDocument/2006/relationships/slide" Target="slides/slide5.xml"/><Relationship Id="rId99" Type="http://schemas.openxmlformats.org/officeDocument/2006/relationships/font" Target="fonts/Arvo-boldItalic.fntdata"/><Relationship Id="rId10" Type="http://schemas.openxmlformats.org/officeDocument/2006/relationships/slide" Target="slides/slide4.xml"/><Relationship Id="rId98" Type="http://schemas.openxmlformats.org/officeDocument/2006/relationships/font" Target="fonts/Arv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boldItalic.fntdata"/><Relationship Id="rId90" Type="http://schemas.openxmlformats.org/officeDocument/2006/relationships/font" Target="fonts/Lato-italic.fntdata"/><Relationship Id="rId93" Type="http://schemas.openxmlformats.org/officeDocument/2006/relationships/font" Target="fonts/Montserrat-bold.fntdata"/><Relationship Id="rId92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110" Type="http://schemas.openxmlformats.org/officeDocument/2006/relationships/font" Target="fonts/NunitoSans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customschemas.google.com/relationships/presentationmetadata" Target="metadata"/><Relationship Id="rId18" Type="http://schemas.openxmlformats.org/officeDocument/2006/relationships/slide" Target="slides/slide12.xml"/><Relationship Id="rId113" Type="http://schemas.openxmlformats.org/officeDocument/2006/relationships/font" Target="fonts/NunitoSans-boldItalic.fntdata"/><Relationship Id="rId112" Type="http://schemas.openxmlformats.org/officeDocument/2006/relationships/font" Target="fonts/NunitoSans-italic.fntdata"/><Relationship Id="rId111" Type="http://schemas.openxmlformats.org/officeDocument/2006/relationships/font" Target="fonts/NunitoSans-bold.fntdata"/><Relationship Id="rId84" Type="http://schemas.openxmlformats.org/officeDocument/2006/relationships/font" Target="fonts/Teko-regular.fntdata"/><Relationship Id="rId83" Type="http://schemas.openxmlformats.org/officeDocument/2006/relationships/font" Target="fonts/SourceCodeProLight-boldItalic.fntdata"/><Relationship Id="rId86" Type="http://schemas.openxmlformats.org/officeDocument/2006/relationships/font" Target="fonts/Alef-regular.fntdata"/><Relationship Id="rId85" Type="http://schemas.openxmlformats.org/officeDocument/2006/relationships/font" Target="fonts/Teko-bold.fntdata"/><Relationship Id="rId88" Type="http://schemas.openxmlformats.org/officeDocument/2006/relationships/font" Target="fonts/Lato-regular.fntdata"/><Relationship Id="rId87" Type="http://schemas.openxmlformats.org/officeDocument/2006/relationships/font" Target="fonts/Alef-bold.fntdata"/><Relationship Id="rId89" Type="http://schemas.openxmlformats.org/officeDocument/2006/relationships/font" Target="fonts/Lato-bold.fntdata"/><Relationship Id="rId80" Type="http://schemas.openxmlformats.org/officeDocument/2006/relationships/font" Target="fonts/SourceCodeProLight-regular.fntdata"/><Relationship Id="rId82" Type="http://schemas.openxmlformats.org/officeDocument/2006/relationships/font" Target="fonts/SourceCodeProLight-italic.fntdata"/><Relationship Id="rId81" Type="http://schemas.openxmlformats.org/officeDocument/2006/relationships/font" Target="fonts/SourceCodePro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omfortaaMedium-bold.fntdata"/><Relationship Id="rId72" Type="http://schemas.openxmlformats.org/officeDocument/2006/relationships/font" Target="fonts/ComfortaaMedium-regular.fntdata"/><Relationship Id="rId75" Type="http://schemas.openxmlformats.org/officeDocument/2006/relationships/font" Target="fonts/TekoLight-bold.fntdata"/><Relationship Id="rId74" Type="http://schemas.openxmlformats.org/officeDocument/2006/relationships/font" Target="fonts/TekoLight-regular.fntdata"/><Relationship Id="rId77" Type="http://schemas.openxmlformats.org/officeDocument/2006/relationships/font" Target="fonts/MontserratSemiBold-bold.fntdata"/><Relationship Id="rId76" Type="http://schemas.openxmlformats.org/officeDocument/2006/relationships/font" Target="fonts/MontserratSemiBold-regular.fntdata"/><Relationship Id="rId79" Type="http://schemas.openxmlformats.org/officeDocument/2006/relationships/font" Target="fonts/MontserratSemiBold-boldItalic.fntdata"/><Relationship Id="rId78" Type="http://schemas.openxmlformats.org/officeDocument/2006/relationships/font" Target="fonts/MontserratSemiBold-italic.fntdata"/><Relationship Id="rId71" Type="http://schemas.openxmlformats.org/officeDocument/2006/relationships/font" Target="fonts/TekoMedium-bold.fntdata"/><Relationship Id="rId70" Type="http://schemas.openxmlformats.org/officeDocument/2006/relationships/font" Target="fonts/TekoMedium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font" Target="fonts/SpectralLight-regular.fntdata"/><Relationship Id="rId65" Type="http://schemas.openxmlformats.org/officeDocument/2006/relationships/font" Target="fonts/Pacifico-regular.fntdata"/><Relationship Id="rId68" Type="http://schemas.openxmlformats.org/officeDocument/2006/relationships/font" Target="fonts/SpectralLight-italic.fntdata"/><Relationship Id="rId67" Type="http://schemas.openxmlformats.org/officeDocument/2006/relationships/font" Target="fonts/SpectralLight-bold.fntdata"/><Relationship Id="rId60" Type="http://schemas.openxmlformats.org/officeDocument/2006/relationships/slide" Target="slides/slide54.xml"/><Relationship Id="rId69" Type="http://schemas.openxmlformats.org/officeDocument/2006/relationships/font" Target="fonts/SpectralLight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66f6c12c4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66f6c12c4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  <p:sp>
        <p:nvSpPr>
          <p:cNvPr id="2229" name="Google Shape;2229;g166f6c12c4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0" name="Google Shape;22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66530492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6653049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66f6c12c4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66f6c12c4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66f6c12c4a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166f6c12c4a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66f6c12c4a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66f6c12c4a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 - links de referencias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66f6c12c4a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66f6c12c4a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1665304926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166530492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66530492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66530492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166530492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166530492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1" name="Google Shape;2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66f6c12c4a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3" name="Google Shape;2313;g166f6c12c4a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 - criterios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165c01018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2" name="Google Shape;2332;g165c0101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16653049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0" name="Google Shape;2340;g16653049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1685c0c27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1685c0c27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1685c0c27c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1685c0c27c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685c0c27c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685c0c27c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168d2c46d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168d2c46d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68d2c46d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68d2c46d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685c0c27c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1685c0c27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685c0c27c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685c0c27c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66f6c12c4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7" name="Google Shape;2157;g166f6c12c4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Francescolli mover a antes de la problematica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1685c0c27c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1685c0c27c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685c0c27c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685c0c27c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16b84b3877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16b84b3877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4" name="Google Shape;24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16b84b38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16b84b38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6b84b387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6b84b387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6b84b387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16b84b387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6b84b387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6b84b387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6b84b387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16b84b387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16b84b387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16b84b387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166f6c12c4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4" name="Google Shape;2164;g166f6c12c4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 mover a antes de la problematica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16b84b387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16b84b387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16b84b387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16b84b387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6b84b387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16b84b387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6b84b387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6b84b387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6b84b387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16b84b387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16b84b387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16b84b387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1685c0c2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4" name="Google Shape;2604;g1685c0c2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6b84b387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6b84b387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6b84b3877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6b84b3877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6b84b3877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16b84b3877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166f6c12c4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4" name="Google Shape;2174;g166f6c12c4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Francescolli mover a antes de la problematica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168ebebcb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168ebebcb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168ebebc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168ebebc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16b84b3877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16b84b3877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9" name="Google Shape;26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6b84b3877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6b84b3877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68ebebcb4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3" name="Google Shape;2693;g168ebebcb4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165c01018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9" name="Google Shape;2699;g165c01018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7" name="Google Shape;270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4" name="Google Shape;27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6b84b3877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6b84b3877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168ebebcb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168ebebcb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2" name="Google Shape;22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0" name="Google Shape;22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Francescolli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9"/>
          <p:cNvSpPr txBox="1"/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9"/>
          <p:cNvSpPr txBox="1"/>
          <p:nvPr>
            <p:ph idx="1" type="subTitle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9"/>
          <p:cNvSpPr/>
          <p:nvPr/>
        </p:nvSpPr>
        <p:spPr>
          <a:xfrm rot="4285105">
            <a:off x="2750184" y="497757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59"/>
          <p:cNvGrpSpPr/>
          <p:nvPr/>
        </p:nvGrpSpPr>
        <p:grpSpPr>
          <a:xfrm>
            <a:off x="3337925" y="269463"/>
            <a:ext cx="892900" cy="888725"/>
            <a:chOff x="3655725" y="3261075"/>
            <a:chExt cx="892900" cy="888725"/>
          </a:xfrm>
        </p:grpSpPr>
        <p:sp>
          <p:nvSpPr>
            <p:cNvPr id="13" name="Google Shape;13;p59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9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9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9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59"/>
          <p:cNvGrpSpPr/>
          <p:nvPr/>
        </p:nvGrpSpPr>
        <p:grpSpPr>
          <a:xfrm>
            <a:off x="5470450" y="477700"/>
            <a:ext cx="378900" cy="472250"/>
            <a:chOff x="2459875" y="3181675"/>
            <a:chExt cx="378900" cy="472250"/>
          </a:xfrm>
        </p:grpSpPr>
        <p:sp>
          <p:nvSpPr>
            <p:cNvPr id="20" name="Google Shape;20;p59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9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9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59"/>
          <p:cNvSpPr/>
          <p:nvPr/>
        </p:nvSpPr>
        <p:spPr>
          <a:xfrm rot="-1005388">
            <a:off x="6669674" y="2166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59"/>
          <p:cNvGrpSpPr/>
          <p:nvPr/>
        </p:nvGrpSpPr>
        <p:grpSpPr>
          <a:xfrm>
            <a:off x="5383364" y="539488"/>
            <a:ext cx="3646522" cy="4007720"/>
            <a:chOff x="5348750" y="2347100"/>
            <a:chExt cx="1108500" cy="1218300"/>
          </a:xfrm>
        </p:grpSpPr>
        <p:sp>
          <p:nvSpPr>
            <p:cNvPr id="25" name="Google Shape;25;p5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9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9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9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9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9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9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9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59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59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42" name="Google Shape;42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59"/>
          <p:cNvSpPr/>
          <p:nvPr/>
        </p:nvSpPr>
        <p:spPr>
          <a:xfrm rot="-1004951">
            <a:off x="8062589" y="4041054"/>
            <a:ext cx="296687" cy="25625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59"/>
          <p:cNvGrpSpPr/>
          <p:nvPr/>
        </p:nvGrpSpPr>
        <p:grpSpPr>
          <a:xfrm>
            <a:off x="4867207" y="3738819"/>
            <a:ext cx="1253407" cy="1311078"/>
            <a:chOff x="4385625" y="4289775"/>
            <a:chExt cx="983450" cy="1028700"/>
          </a:xfrm>
        </p:grpSpPr>
        <p:sp>
          <p:nvSpPr>
            <p:cNvPr id="76" name="Google Shape;76;p59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9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9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9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59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83" name="Google Shape;83;p5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59"/>
          <p:cNvSpPr/>
          <p:nvPr/>
        </p:nvSpPr>
        <p:spPr>
          <a:xfrm rot="1265233">
            <a:off x="3649679" y="1552981"/>
            <a:ext cx="223465" cy="19326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59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91" name="Google Shape;91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59"/>
          <p:cNvSpPr/>
          <p:nvPr/>
        </p:nvSpPr>
        <p:spPr>
          <a:xfrm rot="4285105">
            <a:off x="296322" y="3694207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8"/>
          <p:cNvSpPr txBox="1"/>
          <p:nvPr>
            <p:ph idx="1" type="subTitle"/>
          </p:nvPr>
        </p:nvSpPr>
        <p:spPr>
          <a:xfrm>
            <a:off x="5894554" y="29052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666" name="Google Shape;666;p68"/>
          <p:cNvSpPr txBox="1"/>
          <p:nvPr>
            <p:ph idx="2" type="subTitle"/>
          </p:nvPr>
        </p:nvSpPr>
        <p:spPr>
          <a:xfrm>
            <a:off x="5894554" y="32289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7" name="Google Shape;667;p6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68"/>
          <p:cNvSpPr txBox="1"/>
          <p:nvPr>
            <p:ph idx="3" type="subTitle"/>
          </p:nvPr>
        </p:nvSpPr>
        <p:spPr>
          <a:xfrm>
            <a:off x="5894554" y="14574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669" name="Google Shape;669;p68"/>
          <p:cNvSpPr txBox="1"/>
          <p:nvPr>
            <p:ph idx="4" type="subTitle"/>
          </p:nvPr>
        </p:nvSpPr>
        <p:spPr>
          <a:xfrm>
            <a:off x="5894554" y="17811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0" name="Google Shape;670;p68"/>
          <p:cNvSpPr txBox="1"/>
          <p:nvPr>
            <p:ph idx="5" type="subTitle"/>
          </p:nvPr>
        </p:nvSpPr>
        <p:spPr>
          <a:xfrm>
            <a:off x="1813946" y="14574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671" name="Google Shape;671;p68"/>
          <p:cNvSpPr txBox="1"/>
          <p:nvPr>
            <p:ph idx="6" type="subTitle"/>
          </p:nvPr>
        </p:nvSpPr>
        <p:spPr>
          <a:xfrm>
            <a:off x="1557746" y="17811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2" name="Google Shape;672;p68"/>
          <p:cNvSpPr txBox="1"/>
          <p:nvPr>
            <p:ph idx="7" type="subTitle"/>
          </p:nvPr>
        </p:nvSpPr>
        <p:spPr>
          <a:xfrm>
            <a:off x="1813946" y="29052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673" name="Google Shape;673;p68"/>
          <p:cNvSpPr txBox="1"/>
          <p:nvPr>
            <p:ph idx="8" type="subTitle"/>
          </p:nvPr>
        </p:nvSpPr>
        <p:spPr>
          <a:xfrm>
            <a:off x="1557746" y="32289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4" name="Google Shape;674;p68"/>
          <p:cNvSpPr/>
          <p:nvPr/>
        </p:nvSpPr>
        <p:spPr>
          <a:xfrm rot="-1852365">
            <a:off x="81477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8"/>
          <p:cNvSpPr/>
          <p:nvPr/>
        </p:nvSpPr>
        <p:spPr>
          <a:xfrm rot="-1853654">
            <a:off x="88334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6" name="Google Shape;676;p68"/>
          <p:cNvGrpSpPr/>
          <p:nvPr/>
        </p:nvGrpSpPr>
        <p:grpSpPr>
          <a:xfrm rot="-2700000">
            <a:off x="8444368" y="3232641"/>
            <a:ext cx="481295" cy="473620"/>
            <a:chOff x="1433950" y="3130850"/>
            <a:chExt cx="481300" cy="473625"/>
          </a:xfrm>
        </p:grpSpPr>
        <p:sp>
          <p:nvSpPr>
            <p:cNvPr id="677" name="Google Shape;677;p68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8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8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8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68"/>
          <p:cNvGrpSpPr/>
          <p:nvPr/>
        </p:nvGrpSpPr>
        <p:grpSpPr>
          <a:xfrm flipH="1" rot="3076494">
            <a:off x="8125215" y="3986395"/>
            <a:ext cx="1253395" cy="1311066"/>
            <a:chOff x="4385625" y="4289775"/>
            <a:chExt cx="983450" cy="1028700"/>
          </a:xfrm>
        </p:grpSpPr>
        <p:sp>
          <p:nvSpPr>
            <p:cNvPr id="684" name="Google Shape;684;p68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8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8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8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68"/>
          <p:cNvGrpSpPr/>
          <p:nvPr/>
        </p:nvGrpSpPr>
        <p:grpSpPr>
          <a:xfrm rot="-2194524">
            <a:off x="-139849" y="3464803"/>
            <a:ext cx="2289326" cy="3059927"/>
            <a:chOff x="2215325" y="2417050"/>
            <a:chExt cx="2289250" cy="3059825"/>
          </a:xfrm>
        </p:grpSpPr>
        <p:sp>
          <p:nvSpPr>
            <p:cNvPr id="691" name="Google Shape;691;p68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8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8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8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8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8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8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8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8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8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8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8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8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8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8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8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8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8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8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8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8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8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8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8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8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8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8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8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68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724" name="Google Shape;724;p68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8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0" name="Google Shape;730;p68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33" name="Google Shape;733;p69"/>
          <p:cNvGrpSpPr/>
          <p:nvPr/>
        </p:nvGrpSpPr>
        <p:grpSpPr>
          <a:xfrm rot="-5400000">
            <a:off x="-413575" y="-1775500"/>
            <a:ext cx="2289250" cy="3059825"/>
            <a:chOff x="2215325" y="2417050"/>
            <a:chExt cx="2289250" cy="3059825"/>
          </a:xfrm>
        </p:grpSpPr>
        <p:sp>
          <p:nvSpPr>
            <p:cNvPr id="734" name="Google Shape;734;p6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69"/>
          <p:cNvGrpSpPr/>
          <p:nvPr/>
        </p:nvGrpSpPr>
        <p:grpSpPr>
          <a:xfrm flipH="1" rot="-2085203">
            <a:off x="7940386" y="-28445"/>
            <a:ext cx="1198514" cy="1244002"/>
            <a:chOff x="238125" y="3112025"/>
            <a:chExt cx="716000" cy="743175"/>
          </a:xfrm>
        </p:grpSpPr>
        <p:sp>
          <p:nvSpPr>
            <p:cNvPr id="767" name="Google Shape;767;p69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69"/>
          <p:cNvGrpSpPr/>
          <p:nvPr/>
        </p:nvGrpSpPr>
        <p:grpSpPr>
          <a:xfrm rot="-2700000">
            <a:off x="8527743" y="1234166"/>
            <a:ext cx="481295" cy="473620"/>
            <a:chOff x="1433950" y="3130850"/>
            <a:chExt cx="481300" cy="473625"/>
          </a:xfrm>
        </p:grpSpPr>
        <p:sp>
          <p:nvSpPr>
            <p:cNvPr id="771" name="Google Shape;771;p6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69"/>
          <p:cNvGrpSpPr/>
          <p:nvPr/>
        </p:nvGrpSpPr>
        <p:grpSpPr>
          <a:xfrm>
            <a:off x="7211425" y="193150"/>
            <a:ext cx="481300" cy="473625"/>
            <a:chOff x="1433950" y="3130850"/>
            <a:chExt cx="481300" cy="473625"/>
          </a:xfrm>
        </p:grpSpPr>
        <p:sp>
          <p:nvSpPr>
            <p:cNvPr id="778" name="Google Shape;778;p6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69"/>
          <p:cNvGrpSpPr/>
          <p:nvPr/>
        </p:nvGrpSpPr>
        <p:grpSpPr>
          <a:xfrm flipH="1" rot="1156429">
            <a:off x="8241088" y="4363343"/>
            <a:ext cx="378919" cy="472274"/>
            <a:chOff x="2459875" y="3181675"/>
            <a:chExt cx="378900" cy="472250"/>
          </a:xfrm>
        </p:grpSpPr>
        <p:sp>
          <p:nvSpPr>
            <p:cNvPr id="785" name="Google Shape;785;p69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9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69"/>
          <p:cNvGrpSpPr/>
          <p:nvPr/>
        </p:nvGrpSpPr>
        <p:grpSpPr>
          <a:xfrm flipH="1" rot="3076494">
            <a:off x="-346710" y="3744920"/>
            <a:ext cx="1253395" cy="1311066"/>
            <a:chOff x="4385625" y="4289775"/>
            <a:chExt cx="983450" cy="1028700"/>
          </a:xfrm>
        </p:grpSpPr>
        <p:sp>
          <p:nvSpPr>
            <p:cNvPr id="789" name="Google Shape;789;p69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9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5" name="Google Shape;795;p69"/>
          <p:cNvSpPr/>
          <p:nvPr/>
        </p:nvSpPr>
        <p:spPr>
          <a:xfrm rot="1266272">
            <a:off x="342810" y="411335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0"/>
          <p:cNvSpPr txBox="1"/>
          <p:nvPr>
            <p:ph idx="1" type="subTitle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98" name="Google Shape;798;p70"/>
          <p:cNvSpPr txBox="1"/>
          <p:nvPr>
            <p:ph idx="2" type="subTitle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9" name="Google Shape;799;p70"/>
          <p:cNvSpPr txBox="1"/>
          <p:nvPr>
            <p:ph idx="3" type="subTitle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00" name="Google Shape;800;p70"/>
          <p:cNvSpPr txBox="1"/>
          <p:nvPr>
            <p:ph idx="4" type="subTitle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1" name="Google Shape;801;p70"/>
          <p:cNvSpPr txBox="1"/>
          <p:nvPr>
            <p:ph idx="5" type="subTitle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02" name="Google Shape;802;p70"/>
          <p:cNvSpPr txBox="1"/>
          <p:nvPr>
            <p:ph idx="6" type="subTitle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3" name="Google Shape;803;p70"/>
          <p:cNvSpPr txBox="1"/>
          <p:nvPr>
            <p:ph idx="7" type="subTitle"/>
          </p:nvPr>
        </p:nvSpPr>
        <p:spPr>
          <a:xfrm>
            <a:off x="1268322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04" name="Google Shape;804;p70"/>
          <p:cNvSpPr txBox="1"/>
          <p:nvPr>
            <p:ph idx="8" type="subTitle"/>
          </p:nvPr>
        </p:nvSpPr>
        <p:spPr>
          <a:xfrm>
            <a:off x="1102572" y="40474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5" name="Google Shape;805;p70"/>
          <p:cNvSpPr txBox="1"/>
          <p:nvPr>
            <p:ph idx="9" type="subTitle"/>
          </p:nvPr>
        </p:nvSpPr>
        <p:spPr>
          <a:xfrm>
            <a:off x="3840547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06" name="Google Shape;806;p70"/>
          <p:cNvSpPr txBox="1"/>
          <p:nvPr>
            <p:ph idx="13" type="subTitle"/>
          </p:nvPr>
        </p:nvSpPr>
        <p:spPr>
          <a:xfrm>
            <a:off x="3674797" y="40474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7" name="Google Shape;807;p70"/>
          <p:cNvSpPr txBox="1"/>
          <p:nvPr>
            <p:ph idx="14" type="subTitle"/>
          </p:nvPr>
        </p:nvSpPr>
        <p:spPr>
          <a:xfrm>
            <a:off x="6412578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08" name="Google Shape;808;p70"/>
          <p:cNvSpPr txBox="1"/>
          <p:nvPr>
            <p:ph idx="15" type="subTitle"/>
          </p:nvPr>
        </p:nvSpPr>
        <p:spPr>
          <a:xfrm>
            <a:off x="6246828" y="40474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9" name="Google Shape;809;p7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0" name="Google Shape;810;p70"/>
          <p:cNvGrpSpPr/>
          <p:nvPr/>
        </p:nvGrpSpPr>
        <p:grpSpPr>
          <a:xfrm rot="1566229">
            <a:off x="-882046" y="-1501046"/>
            <a:ext cx="2289255" cy="3059831"/>
            <a:chOff x="2215325" y="2417050"/>
            <a:chExt cx="2289250" cy="3059825"/>
          </a:xfrm>
        </p:grpSpPr>
        <p:sp>
          <p:nvSpPr>
            <p:cNvPr id="811" name="Google Shape;811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70"/>
          <p:cNvGrpSpPr/>
          <p:nvPr/>
        </p:nvGrpSpPr>
        <p:grpSpPr>
          <a:xfrm>
            <a:off x="8425474" y="2792104"/>
            <a:ext cx="2289250" cy="3059825"/>
            <a:chOff x="2215325" y="2417050"/>
            <a:chExt cx="2289250" cy="3059825"/>
          </a:xfrm>
        </p:grpSpPr>
        <p:sp>
          <p:nvSpPr>
            <p:cNvPr id="844" name="Google Shape;844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70"/>
          <p:cNvGrpSpPr/>
          <p:nvPr/>
        </p:nvGrpSpPr>
        <p:grpSpPr>
          <a:xfrm rot="-1320251">
            <a:off x="8318761" y="-471427"/>
            <a:ext cx="2012419" cy="2211755"/>
            <a:chOff x="5348750" y="2347100"/>
            <a:chExt cx="1108500" cy="1218300"/>
          </a:xfrm>
        </p:grpSpPr>
        <p:sp>
          <p:nvSpPr>
            <p:cNvPr id="877" name="Google Shape;877;p7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0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0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0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0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0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0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0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7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893" name="Google Shape;893;p7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70"/>
          <p:cNvGrpSpPr/>
          <p:nvPr/>
        </p:nvGrpSpPr>
        <p:grpSpPr>
          <a:xfrm>
            <a:off x="7304750" y="155050"/>
            <a:ext cx="378900" cy="472250"/>
            <a:chOff x="2459875" y="3181675"/>
            <a:chExt cx="378900" cy="472250"/>
          </a:xfrm>
        </p:grpSpPr>
        <p:sp>
          <p:nvSpPr>
            <p:cNvPr id="897" name="Google Shape;897;p7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70"/>
          <p:cNvSpPr/>
          <p:nvPr/>
        </p:nvSpPr>
        <p:spPr>
          <a:xfrm rot="-1005388">
            <a:off x="7660274" y="2166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Google Shape;901;p70"/>
          <p:cNvGrpSpPr/>
          <p:nvPr/>
        </p:nvGrpSpPr>
        <p:grpSpPr>
          <a:xfrm>
            <a:off x="-540025" y="3651875"/>
            <a:ext cx="892900" cy="888725"/>
            <a:chOff x="3655725" y="3261075"/>
            <a:chExt cx="892900" cy="888725"/>
          </a:xfrm>
        </p:grpSpPr>
        <p:sp>
          <p:nvSpPr>
            <p:cNvPr id="902" name="Google Shape;902;p70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0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1"/>
          <p:cNvSpPr txBox="1"/>
          <p:nvPr>
            <p:ph type="title"/>
          </p:nvPr>
        </p:nvSpPr>
        <p:spPr>
          <a:xfrm>
            <a:off x="1427550" y="1626600"/>
            <a:ext cx="62889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10" name="Google Shape;910;p71"/>
          <p:cNvGrpSpPr/>
          <p:nvPr/>
        </p:nvGrpSpPr>
        <p:grpSpPr>
          <a:xfrm rot="1867731">
            <a:off x="7336379" y="3541245"/>
            <a:ext cx="2012377" cy="2211709"/>
            <a:chOff x="5348750" y="2347100"/>
            <a:chExt cx="1108500" cy="1218300"/>
          </a:xfrm>
        </p:grpSpPr>
        <p:sp>
          <p:nvSpPr>
            <p:cNvPr id="911" name="Google Shape;911;p7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1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1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1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1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1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1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1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71"/>
          <p:cNvGrpSpPr/>
          <p:nvPr/>
        </p:nvGrpSpPr>
        <p:grpSpPr>
          <a:xfrm rot="-1881094">
            <a:off x="7902967" y="2526187"/>
            <a:ext cx="1253394" cy="1311064"/>
            <a:chOff x="4385625" y="4289775"/>
            <a:chExt cx="983450" cy="1028700"/>
          </a:xfrm>
        </p:grpSpPr>
        <p:sp>
          <p:nvSpPr>
            <p:cNvPr id="927" name="Google Shape;927;p7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71"/>
          <p:cNvGrpSpPr/>
          <p:nvPr/>
        </p:nvGrpSpPr>
        <p:grpSpPr>
          <a:xfrm flipH="1" rot="3076494">
            <a:off x="-151135" y="243070"/>
            <a:ext cx="1253395" cy="1311066"/>
            <a:chOff x="4385625" y="4289775"/>
            <a:chExt cx="983450" cy="1028700"/>
          </a:xfrm>
        </p:grpSpPr>
        <p:sp>
          <p:nvSpPr>
            <p:cNvPr id="934" name="Google Shape;934;p7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71"/>
          <p:cNvSpPr/>
          <p:nvPr/>
        </p:nvSpPr>
        <p:spPr>
          <a:xfrm rot="1266272">
            <a:off x="538385" y="6115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71"/>
          <p:cNvGrpSpPr/>
          <p:nvPr/>
        </p:nvGrpSpPr>
        <p:grpSpPr>
          <a:xfrm>
            <a:off x="1550850" y="562675"/>
            <a:ext cx="481300" cy="473625"/>
            <a:chOff x="1433950" y="3130850"/>
            <a:chExt cx="481300" cy="473625"/>
          </a:xfrm>
        </p:grpSpPr>
        <p:sp>
          <p:nvSpPr>
            <p:cNvPr id="942" name="Google Shape;942;p7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71"/>
          <p:cNvGrpSpPr/>
          <p:nvPr/>
        </p:nvGrpSpPr>
        <p:grpSpPr>
          <a:xfrm>
            <a:off x="707750" y="-582162"/>
            <a:ext cx="892900" cy="888725"/>
            <a:chOff x="3655725" y="3261075"/>
            <a:chExt cx="892900" cy="888725"/>
          </a:xfrm>
        </p:grpSpPr>
        <p:sp>
          <p:nvSpPr>
            <p:cNvPr id="949" name="Google Shape;949;p71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5" name="Google Shape;955;p71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956" name="Google Shape;956;p7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" name="Google Shape;959;p71"/>
          <p:cNvGrpSpPr/>
          <p:nvPr/>
        </p:nvGrpSpPr>
        <p:grpSpPr>
          <a:xfrm>
            <a:off x="7299250" y="477700"/>
            <a:ext cx="378900" cy="472250"/>
            <a:chOff x="2459875" y="3181675"/>
            <a:chExt cx="378900" cy="472250"/>
          </a:xfrm>
        </p:grpSpPr>
        <p:sp>
          <p:nvSpPr>
            <p:cNvPr id="960" name="Google Shape;960;p71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1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1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71"/>
          <p:cNvSpPr/>
          <p:nvPr/>
        </p:nvSpPr>
        <p:spPr>
          <a:xfrm rot="-1005388">
            <a:off x="7431674" y="642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71"/>
          <p:cNvGrpSpPr/>
          <p:nvPr/>
        </p:nvGrpSpPr>
        <p:grpSpPr>
          <a:xfrm rot="-1404870">
            <a:off x="-260975" y="2798038"/>
            <a:ext cx="2289365" cy="3059978"/>
            <a:chOff x="2215325" y="2417050"/>
            <a:chExt cx="2289250" cy="3059825"/>
          </a:xfrm>
        </p:grpSpPr>
        <p:sp>
          <p:nvSpPr>
            <p:cNvPr id="965" name="Google Shape;965;p7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2"/>
          <p:cNvSpPr txBox="1"/>
          <p:nvPr>
            <p:ph type="title"/>
          </p:nvPr>
        </p:nvSpPr>
        <p:spPr>
          <a:xfrm>
            <a:off x="1371600" y="311468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99" name="Google Shape;999;p72"/>
          <p:cNvSpPr txBox="1"/>
          <p:nvPr>
            <p:ph idx="1" type="subTitle"/>
          </p:nvPr>
        </p:nvSpPr>
        <p:spPr>
          <a:xfrm>
            <a:off x="1371600" y="1845817"/>
            <a:ext cx="640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000" name="Google Shape;1000;p72"/>
          <p:cNvGrpSpPr/>
          <p:nvPr/>
        </p:nvGrpSpPr>
        <p:grpSpPr>
          <a:xfrm rot="7723506">
            <a:off x="8402740" y="3369858"/>
            <a:ext cx="1253395" cy="1311066"/>
            <a:chOff x="4385625" y="4289775"/>
            <a:chExt cx="983450" cy="1028700"/>
          </a:xfrm>
        </p:grpSpPr>
        <p:sp>
          <p:nvSpPr>
            <p:cNvPr id="1001" name="Google Shape;1001;p72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2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2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2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7" name="Google Shape;1007;p72"/>
          <p:cNvSpPr/>
          <p:nvPr/>
        </p:nvSpPr>
        <p:spPr>
          <a:xfrm flipH="1" rot="6514895">
            <a:off x="8672197" y="4691078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8" name="Google Shape;1008;p72"/>
          <p:cNvGrpSpPr/>
          <p:nvPr/>
        </p:nvGrpSpPr>
        <p:grpSpPr>
          <a:xfrm flipH="1" rot="9781647">
            <a:off x="8173122" y="4583142"/>
            <a:ext cx="378882" cy="472228"/>
            <a:chOff x="2459875" y="3181675"/>
            <a:chExt cx="378900" cy="472250"/>
          </a:xfrm>
        </p:grpSpPr>
        <p:sp>
          <p:nvSpPr>
            <p:cNvPr id="1009" name="Google Shape;1009;p7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72"/>
          <p:cNvGrpSpPr/>
          <p:nvPr/>
        </p:nvGrpSpPr>
        <p:grpSpPr>
          <a:xfrm flipH="1" rot="6363099">
            <a:off x="305474" y="1119828"/>
            <a:ext cx="378895" cy="472244"/>
            <a:chOff x="2459875" y="3181675"/>
            <a:chExt cx="378900" cy="472250"/>
          </a:xfrm>
        </p:grpSpPr>
        <p:sp>
          <p:nvSpPr>
            <p:cNvPr id="1013" name="Google Shape;1013;p7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6" name="Google Shape;1016;p72"/>
          <p:cNvGrpSpPr/>
          <p:nvPr/>
        </p:nvGrpSpPr>
        <p:grpSpPr>
          <a:xfrm flipH="1" rot="3998064">
            <a:off x="8107994" y="-1341621"/>
            <a:ext cx="2289268" cy="3059849"/>
            <a:chOff x="2215325" y="2417050"/>
            <a:chExt cx="2289250" cy="3059825"/>
          </a:xfrm>
        </p:grpSpPr>
        <p:sp>
          <p:nvSpPr>
            <p:cNvPr id="1017" name="Google Shape;1017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72"/>
          <p:cNvGrpSpPr/>
          <p:nvPr/>
        </p:nvGrpSpPr>
        <p:grpSpPr>
          <a:xfrm rot="-3076494">
            <a:off x="172428" y="-296880"/>
            <a:ext cx="1253395" cy="1311066"/>
            <a:chOff x="4385625" y="4289775"/>
            <a:chExt cx="983450" cy="1028700"/>
          </a:xfrm>
        </p:grpSpPr>
        <p:sp>
          <p:nvSpPr>
            <p:cNvPr id="1050" name="Google Shape;1050;p72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2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2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2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6" name="Google Shape;1056;p72"/>
          <p:cNvSpPr/>
          <p:nvPr/>
        </p:nvSpPr>
        <p:spPr>
          <a:xfrm flipH="1" rot="-1266272">
            <a:off x="-166020" y="7155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7" name="Google Shape;1057;p72"/>
          <p:cNvGrpSpPr/>
          <p:nvPr/>
        </p:nvGrpSpPr>
        <p:grpSpPr>
          <a:xfrm flipH="1" rot="-4744934">
            <a:off x="-1011884" y="3239966"/>
            <a:ext cx="2289250" cy="3059825"/>
            <a:chOff x="2215325" y="2417050"/>
            <a:chExt cx="2289250" cy="3059825"/>
          </a:xfrm>
        </p:grpSpPr>
        <p:sp>
          <p:nvSpPr>
            <p:cNvPr id="1058" name="Google Shape;1058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3"/>
          <p:cNvSpPr txBox="1"/>
          <p:nvPr>
            <p:ph idx="1" type="body"/>
          </p:nvPr>
        </p:nvSpPr>
        <p:spPr>
          <a:xfrm>
            <a:off x="708475" y="3633225"/>
            <a:ext cx="4090800" cy="938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rotWithShape="0" algn="bl" dir="294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latin typeface="Nunito Sans Black"/>
                <a:ea typeface="Nunito Sans Black"/>
                <a:cs typeface="Nunito Sans Black"/>
                <a:sym typeface="Nunito Sans Black"/>
              </a:defRPr>
            </a:lvl1pPr>
          </a:lstStyle>
          <a:p/>
        </p:txBody>
      </p:sp>
      <p:grpSp>
        <p:nvGrpSpPr>
          <p:cNvPr id="1092" name="Google Shape;1092;p73"/>
          <p:cNvGrpSpPr/>
          <p:nvPr/>
        </p:nvGrpSpPr>
        <p:grpSpPr>
          <a:xfrm flipH="1" rot="8238603">
            <a:off x="8278926" y="4297363"/>
            <a:ext cx="715967" cy="743141"/>
            <a:chOff x="238125" y="3112025"/>
            <a:chExt cx="716000" cy="743175"/>
          </a:xfrm>
        </p:grpSpPr>
        <p:sp>
          <p:nvSpPr>
            <p:cNvPr id="1093" name="Google Shape;1093;p73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28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73"/>
          <p:cNvGrpSpPr/>
          <p:nvPr/>
        </p:nvGrpSpPr>
        <p:grpSpPr>
          <a:xfrm>
            <a:off x="8260775" y="1509875"/>
            <a:ext cx="481300" cy="473625"/>
            <a:chOff x="1433950" y="3130850"/>
            <a:chExt cx="481300" cy="473625"/>
          </a:xfrm>
        </p:grpSpPr>
        <p:sp>
          <p:nvSpPr>
            <p:cNvPr id="1097" name="Google Shape;1097;p73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3" name="Google Shape;1103;p73"/>
          <p:cNvGrpSpPr/>
          <p:nvPr/>
        </p:nvGrpSpPr>
        <p:grpSpPr>
          <a:xfrm flipH="1" rot="10800000">
            <a:off x="810450" y="3016171"/>
            <a:ext cx="378900" cy="472250"/>
            <a:chOff x="2459875" y="3181675"/>
            <a:chExt cx="378900" cy="472250"/>
          </a:xfrm>
        </p:grpSpPr>
        <p:sp>
          <p:nvSpPr>
            <p:cNvPr id="1104" name="Google Shape;1104;p73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7" name="Google Shape;1107;p73"/>
          <p:cNvGrpSpPr/>
          <p:nvPr/>
        </p:nvGrpSpPr>
        <p:grpSpPr>
          <a:xfrm flipH="1" rot="782640">
            <a:off x="30739" y="-1001760"/>
            <a:ext cx="2289257" cy="3059834"/>
            <a:chOff x="2215325" y="2417050"/>
            <a:chExt cx="2289250" cy="3059825"/>
          </a:xfrm>
        </p:grpSpPr>
        <p:sp>
          <p:nvSpPr>
            <p:cNvPr id="1108" name="Google Shape;1108;p7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4"/>
          <p:cNvSpPr txBox="1"/>
          <p:nvPr>
            <p:ph type="title"/>
          </p:nvPr>
        </p:nvSpPr>
        <p:spPr>
          <a:xfrm>
            <a:off x="4798000" y="1252200"/>
            <a:ext cx="36327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2" name="Google Shape;1142;p74"/>
          <p:cNvSpPr txBox="1"/>
          <p:nvPr>
            <p:ph idx="1" type="subTitle"/>
          </p:nvPr>
        </p:nvSpPr>
        <p:spPr>
          <a:xfrm>
            <a:off x="4798000" y="3251100"/>
            <a:ext cx="3200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3" name="Google Shape;1143;p74"/>
          <p:cNvSpPr/>
          <p:nvPr/>
        </p:nvSpPr>
        <p:spPr>
          <a:xfrm rot="-1852365">
            <a:off x="7938184" y="21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74"/>
          <p:cNvGrpSpPr/>
          <p:nvPr/>
        </p:nvGrpSpPr>
        <p:grpSpPr>
          <a:xfrm flipH="1" rot="3076494">
            <a:off x="7552915" y="-116043"/>
            <a:ext cx="1253395" cy="1311066"/>
            <a:chOff x="4385625" y="4289775"/>
            <a:chExt cx="983450" cy="1028700"/>
          </a:xfrm>
        </p:grpSpPr>
        <p:sp>
          <p:nvSpPr>
            <p:cNvPr id="1145" name="Google Shape;1145;p7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Google Shape;1151;p74"/>
          <p:cNvGrpSpPr/>
          <p:nvPr/>
        </p:nvGrpSpPr>
        <p:grpSpPr>
          <a:xfrm rot="-4077424">
            <a:off x="796028" y="2235904"/>
            <a:ext cx="2289243" cy="3059815"/>
            <a:chOff x="2215325" y="2417050"/>
            <a:chExt cx="2289250" cy="3059825"/>
          </a:xfrm>
        </p:grpSpPr>
        <p:sp>
          <p:nvSpPr>
            <p:cNvPr id="1152" name="Google Shape;1152;p7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4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4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4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4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4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4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4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4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4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4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4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4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74"/>
          <p:cNvGrpSpPr/>
          <p:nvPr/>
        </p:nvGrpSpPr>
        <p:grpSpPr>
          <a:xfrm>
            <a:off x="8385100" y="4468675"/>
            <a:ext cx="378900" cy="472250"/>
            <a:chOff x="2459875" y="3181675"/>
            <a:chExt cx="378900" cy="472250"/>
          </a:xfrm>
        </p:grpSpPr>
        <p:sp>
          <p:nvSpPr>
            <p:cNvPr id="1185" name="Google Shape;1185;p74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4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4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74"/>
          <p:cNvSpPr/>
          <p:nvPr/>
        </p:nvSpPr>
        <p:spPr>
          <a:xfrm rot="-1005388">
            <a:off x="8435474" y="43097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5"/>
          <p:cNvSpPr txBox="1"/>
          <p:nvPr>
            <p:ph hasCustomPrompt="1" type="title"/>
          </p:nvPr>
        </p:nvSpPr>
        <p:spPr>
          <a:xfrm>
            <a:off x="708688" y="1711719"/>
            <a:ext cx="7726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1" name="Google Shape;1191;p75"/>
          <p:cNvSpPr txBox="1"/>
          <p:nvPr>
            <p:ph idx="1" type="body"/>
          </p:nvPr>
        </p:nvSpPr>
        <p:spPr>
          <a:xfrm>
            <a:off x="708513" y="3248781"/>
            <a:ext cx="77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192" name="Google Shape;1192;p75"/>
          <p:cNvGrpSpPr/>
          <p:nvPr/>
        </p:nvGrpSpPr>
        <p:grpSpPr>
          <a:xfrm>
            <a:off x="7174064" y="-289187"/>
            <a:ext cx="3646522" cy="4007720"/>
            <a:chOff x="5348750" y="2347100"/>
            <a:chExt cx="1108500" cy="1218300"/>
          </a:xfrm>
        </p:grpSpPr>
        <p:sp>
          <p:nvSpPr>
            <p:cNvPr id="1193" name="Google Shape;1193;p7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5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5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5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5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5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5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5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75"/>
          <p:cNvGrpSpPr/>
          <p:nvPr/>
        </p:nvGrpSpPr>
        <p:grpSpPr>
          <a:xfrm flipH="1" rot="-2085203">
            <a:off x="167986" y="3827880"/>
            <a:ext cx="1198514" cy="1244002"/>
            <a:chOff x="238125" y="3112025"/>
            <a:chExt cx="716000" cy="743175"/>
          </a:xfrm>
        </p:grpSpPr>
        <p:sp>
          <p:nvSpPr>
            <p:cNvPr id="1209" name="Google Shape;1209;p75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5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5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75"/>
          <p:cNvGrpSpPr/>
          <p:nvPr/>
        </p:nvGrpSpPr>
        <p:grpSpPr>
          <a:xfrm rot="-5400000">
            <a:off x="-184975" y="-1269125"/>
            <a:ext cx="2289250" cy="3059825"/>
            <a:chOff x="2215325" y="2417050"/>
            <a:chExt cx="2289250" cy="3059825"/>
          </a:xfrm>
        </p:grpSpPr>
        <p:sp>
          <p:nvSpPr>
            <p:cNvPr id="1213" name="Google Shape;1213;p75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5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5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5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5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5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5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5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5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5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5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5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5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5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5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5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5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5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5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5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5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5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5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5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5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5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5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5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5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5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5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5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5" name="Google Shape;1245;p75"/>
          <p:cNvGrpSpPr/>
          <p:nvPr/>
        </p:nvGrpSpPr>
        <p:grpSpPr>
          <a:xfrm>
            <a:off x="577800" y="2839075"/>
            <a:ext cx="378900" cy="472250"/>
            <a:chOff x="2459875" y="3181675"/>
            <a:chExt cx="378900" cy="472250"/>
          </a:xfrm>
        </p:grpSpPr>
        <p:sp>
          <p:nvSpPr>
            <p:cNvPr id="1246" name="Google Shape;1246;p7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75"/>
          <p:cNvGrpSpPr/>
          <p:nvPr/>
        </p:nvGrpSpPr>
        <p:grpSpPr>
          <a:xfrm>
            <a:off x="7546900" y="24675"/>
            <a:ext cx="378900" cy="472250"/>
            <a:chOff x="2459875" y="3181675"/>
            <a:chExt cx="378900" cy="472250"/>
          </a:xfrm>
        </p:grpSpPr>
        <p:sp>
          <p:nvSpPr>
            <p:cNvPr id="1250" name="Google Shape;1250;p7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75"/>
          <p:cNvGrpSpPr/>
          <p:nvPr/>
        </p:nvGrpSpPr>
        <p:grpSpPr>
          <a:xfrm>
            <a:off x="7470707" y="3718131"/>
            <a:ext cx="1253407" cy="1311078"/>
            <a:chOff x="4385625" y="4289775"/>
            <a:chExt cx="983450" cy="1028700"/>
          </a:xfrm>
        </p:grpSpPr>
        <p:sp>
          <p:nvSpPr>
            <p:cNvPr id="1254" name="Google Shape;1254;p75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5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6"/>
          <p:cNvSpPr txBox="1"/>
          <p:nvPr>
            <p:ph idx="1" type="subTitle"/>
          </p:nvPr>
        </p:nvSpPr>
        <p:spPr>
          <a:xfrm>
            <a:off x="1662685" y="2019970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262" name="Google Shape;1262;p76"/>
          <p:cNvSpPr txBox="1"/>
          <p:nvPr>
            <p:ph idx="2" type="subTitle"/>
          </p:nvPr>
        </p:nvSpPr>
        <p:spPr>
          <a:xfrm>
            <a:off x="1662687" y="2340832"/>
            <a:ext cx="2540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3" name="Google Shape;1263;p7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64" name="Google Shape;1264;p76"/>
          <p:cNvGrpSpPr/>
          <p:nvPr/>
        </p:nvGrpSpPr>
        <p:grpSpPr>
          <a:xfrm flipH="1">
            <a:off x="8560492" y="240775"/>
            <a:ext cx="481300" cy="473625"/>
            <a:chOff x="1433950" y="3130850"/>
            <a:chExt cx="481300" cy="473625"/>
          </a:xfrm>
        </p:grpSpPr>
        <p:sp>
          <p:nvSpPr>
            <p:cNvPr id="1265" name="Google Shape;1265;p7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1" name="Google Shape;1271;p76"/>
          <p:cNvGrpSpPr/>
          <p:nvPr/>
        </p:nvGrpSpPr>
        <p:grpSpPr>
          <a:xfrm flipH="1" rot="3076494">
            <a:off x="8521890" y="3138670"/>
            <a:ext cx="1253395" cy="1311066"/>
            <a:chOff x="4385625" y="4289775"/>
            <a:chExt cx="983450" cy="1028700"/>
          </a:xfrm>
        </p:grpSpPr>
        <p:sp>
          <p:nvSpPr>
            <p:cNvPr id="1272" name="Google Shape;1272;p76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6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6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6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8" name="Google Shape;1278;p76"/>
          <p:cNvSpPr/>
          <p:nvPr/>
        </p:nvSpPr>
        <p:spPr>
          <a:xfrm rot="1266272">
            <a:off x="9211410" y="35071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76"/>
          <p:cNvSpPr/>
          <p:nvPr/>
        </p:nvSpPr>
        <p:spPr>
          <a:xfrm flipH="1" rot="1852365">
            <a:off x="-216136" y="4211675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0" name="Google Shape;1280;p76"/>
          <p:cNvGrpSpPr/>
          <p:nvPr/>
        </p:nvGrpSpPr>
        <p:grpSpPr>
          <a:xfrm rot="2085203">
            <a:off x="-161183" y="130"/>
            <a:ext cx="1198514" cy="1244002"/>
            <a:chOff x="238125" y="3112025"/>
            <a:chExt cx="716000" cy="743175"/>
          </a:xfrm>
        </p:grpSpPr>
        <p:sp>
          <p:nvSpPr>
            <p:cNvPr id="1281" name="Google Shape;1281;p76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6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6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4" name="Google Shape;1284;p76"/>
          <p:cNvGrpSpPr/>
          <p:nvPr/>
        </p:nvGrpSpPr>
        <p:grpSpPr>
          <a:xfrm flipH="1" rot="2700000">
            <a:off x="128254" y="2880216"/>
            <a:ext cx="481295" cy="473620"/>
            <a:chOff x="1433950" y="3130850"/>
            <a:chExt cx="481300" cy="473625"/>
          </a:xfrm>
        </p:grpSpPr>
        <p:sp>
          <p:nvSpPr>
            <p:cNvPr id="1285" name="Google Shape;1285;p7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1" name="Google Shape;1291;p76"/>
          <p:cNvGrpSpPr/>
          <p:nvPr/>
        </p:nvGrpSpPr>
        <p:grpSpPr>
          <a:xfrm rot="-3076494">
            <a:off x="-248493" y="3938770"/>
            <a:ext cx="1253395" cy="1311066"/>
            <a:chOff x="4385625" y="4289775"/>
            <a:chExt cx="983450" cy="1028700"/>
          </a:xfrm>
        </p:grpSpPr>
        <p:sp>
          <p:nvSpPr>
            <p:cNvPr id="1292" name="Google Shape;1292;p76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6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6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6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8" name="Google Shape;1298;p76"/>
          <p:cNvSpPr txBox="1"/>
          <p:nvPr>
            <p:ph idx="3" type="subTitle"/>
          </p:nvPr>
        </p:nvSpPr>
        <p:spPr>
          <a:xfrm>
            <a:off x="1662685" y="3018974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299" name="Google Shape;1299;p76"/>
          <p:cNvSpPr txBox="1"/>
          <p:nvPr>
            <p:ph idx="4" type="subTitle"/>
          </p:nvPr>
        </p:nvSpPr>
        <p:spPr>
          <a:xfrm>
            <a:off x="5209710" y="2036062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300" name="Google Shape;1300;p76"/>
          <p:cNvSpPr txBox="1"/>
          <p:nvPr>
            <p:ph idx="5" type="subTitle"/>
          </p:nvPr>
        </p:nvSpPr>
        <p:spPr>
          <a:xfrm>
            <a:off x="5209712" y="2356925"/>
            <a:ext cx="2540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1" name="Google Shape;1301;p76"/>
          <p:cNvSpPr txBox="1"/>
          <p:nvPr>
            <p:ph idx="6" type="subTitle"/>
          </p:nvPr>
        </p:nvSpPr>
        <p:spPr>
          <a:xfrm>
            <a:off x="1662687" y="3339837"/>
            <a:ext cx="2733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2" name="Google Shape;1302;p76"/>
          <p:cNvSpPr txBox="1"/>
          <p:nvPr>
            <p:ph idx="7" type="subTitle"/>
          </p:nvPr>
        </p:nvSpPr>
        <p:spPr>
          <a:xfrm>
            <a:off x="5209710" y="3086054"/>
            <a:ext cx="2541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303" name="Google Shape;1303;p76"/>
          <p:cNvSpPr txBox="1"/>
          <p:nvPr>
            <p:ph idx="8" type="subTitle"/>
          </p:nvPr>
        </p:nvSpPr>
        <p:spPr>
          <a:xfrm>
            <a:off x="5209712" y="3406916"/>
            <a:ext cx="29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7"/>
          <p:cNvSpPr txBox="1"/>
          <p:nvPr>
            <p:ph type="title"/>
          </p:nvPr>
        </p:nvSpPr>
        <p:spPr>
          <a:xfrm>
            <a:off x="3040350" y="1228354"/>
            <a:ext cx="3063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06" name="Google Shape;1306;p77"/>
          <p:cNvSpPr txBox="1"/>
          <p:nvPr>
            <p:ph idx="2" type="title"/>
          </p:nvPr>
        </p:nvSpPr>
        <p:spPr>
          <a:xfrm>
            <a:off x="2766000" y="567161"/>
            <a:ext cx="361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07" name="Google Shape;1307;p77"/>
          <p:cNvSpPr txBox="1"/>
          <p:nvPr>
            <p:ph idx="1" type="subTitle"/>
          </p:nvPr>
        </p:nvSpPr>
        <p:spPr>
          <a:xfrm>
            <a:off x="2248050" y="4393339"/>
            <a:ext cx="46479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9pPr>
          </a:lstStyle>
          <a:p/>
        </p:txBody>
      </p:sp>
      <p:sp>
        <p:nvSpPr>
          <p:cNvPr id="1308" name="Google Shape;1308;p77"/>
          <p:cNvSpPr txBox="1"/>
          <p:nvPr>
            <p:ph idx="3" type="title"/>
          </p:nvPr>
        </p:nvSpPr>
        <p:spPr>
          <a:xfrm>
            <a:off x="2765250" y="3731644"/>
            <a:ext cx="361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09" name="Google Shape;1309;p77"/>
          <p:cNvSpPr txBox="1"/>
          <p:nvPr>
            <p:ph idx="4" type="subTitle"/>
          </p:nvPr>
        </p:nvSpPr>
        <p:spPr>
          <a:xfrm>
            <a:off x="3040350" y="2814058"/>
            <a:ext cx="3063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9pPr>
          </a:lstStyle>
          <a:p/>
        </p:txBody>
      </p:sp>
      <p:sp>
        <p:nvSpPr>
          <p:cNvPr id="1310" name="Google Shape;1310;p77"/>
          <p:cNvSpPr txBox="1"/>
          <p:nvPr>
            <p:ph idx="5" type="title"/>
          </p:nvPr>
        </p:nvSpPr>
        <p:spPr>
          <a:xfrm>
            <a:off x="2766000" y="2147613"/>
            <a:ext cx="361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311" name="Google Shape;1311;p77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312" name="Google Shape;1312;p77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7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7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7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8" name="Google Shape;1318;p77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" name="Google Shape;1319;p77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320" name="Google Shape;1320;p77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7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7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7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6" name="Google Shape;1326;p77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77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8" name="Google Shape;1328;p77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329" name="Google Shape;1329;p77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7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7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7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77"/>
          <p:cNvGrpSpPr/>
          <p:nvPr/>
        </p:nvGrpSpPr>
        <p:grpSpPr>
          <a:xfrm flipH="1" rot="3076494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336" name="Google Shape;1336;p77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7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7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7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" name="Google Shape;1342;p77"/>
          <p:cNvGrpSpPr/>
          <p:nvPr/>
        </p:nvGrpSpPr>
        <p:grpSpPr>
          <a:xfrm rot="-2170665">
            <a:off x="8092432" y="-1106812"/>
            <a:ext cx="2289280" cy="3059865"/>
            <a:chOff x="2215325" y="2417050"/>
            <a:chExt cx="2289250" cy="3059825"/>
          </a:xfrm>
        </p:grpSpPr>
        <p:sp>
          <p:nvSpPr>
            <p:cNvPr id="1343" name="Google Shape;1343;p7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7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7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7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7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7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7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7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7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7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7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7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7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77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376" name="Google Shape;1376;p77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7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7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0"/>
          <p:cNvSpPr txBox="1"/>
          <p:nvPr>
            <p:ph type="title"/>
          </p:nvPr>
        </p:nvSpPr>
        <p:spPr>
          <a:xfrm>
            <a:off x="713225" y="585216"/>
            <a:ext cx="77175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60"/>
          <p:cNvSpPr txBox="1"/>
          <p:nvPr>
            <p:ph idx="1" type="body"/>
          </p:nvPr>
        </p:nvSpPr>
        <p:spPr>
          <a:xfrm>
            <a:off x="713225" y="1021650"/>
            <a:ext cx="77175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grpSp>
        <p:nvGrpSpPr>
          <p:cNvPr id="127" name="Google Shape;127;p60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28" name="Google Shape;128;p6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60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61" name="Google Shape;161;p6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60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0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60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67" name="Google Shape;167;p60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0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0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0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60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74" name="Google Shape;174;p6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0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0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0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0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0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0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0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0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0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0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0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6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90" name="Google Shape;190;p6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60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94" name="Google Shape;194;p6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1381" name="Google Shape;1381;p78"/>
          <p:cNvGrpSpPr/>
          <p:nvPr/>
        </p:nvGrpSpPr>
        <p:grpSpPr>
          <a:xfrm>
            <a:off x="369625" y="39225"/>
            <a:ext cx="378900" cy="472250"/>
            <a:chOff x="2459875" y="3181675"/>
            <a:chExt cx="378900" cy="472250"/>
          </a:xfrm>
        </p:grpSpPr>
        <p:sp>
          <p:nvSpPr>
            <p:cNvPr id="1382" name="Google Shape;1382;p78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8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8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78"/>
          <p:cNvSpPr/>
          <p:nvPr/>
        </p:nvSpPr>
        <p:spPr>
          <a:xfrm rot="-1005388">
            <a:off x="121374" y="6010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78"/>
          <p:cNvGrpSpPr/>
          <p:nvPr/>
        </p:nvGrpSpPr>
        <p:grpSpPr>
          <a:xfrm rot="-2700000">
            <a:off x="8527743" y="4362616"/>
            <a:ext cx="481295" cy="473620"/>
            <a:chOff x="1433950" y="3130850"/>
            <a:chExt cx="481300" cy="473625"/>
          </a:xfrm>
        </p:grpSpPr>
        <p:sp>
          <p:nvSpPr>
            <p:cNvPr id="1387" name="Google Shape;1387;p78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8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8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8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8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3" name="Google Shape;1393;p78"/>
          <p:cNvGrpSpPr/>
          <p:nvPr/>
        </p:nvGrpSpPr>
        <p:grpSpPr>
          <a:xfrm rot="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394" name="Google Shape;1394;p78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8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8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7" name="Google Shape;1397;p78"/>
          <p:cNvSpPr/>
          <p:nvPr/>
        </p:nvSpPr>
        <p:spPr>
          <a:xfrm rot="-1005388">
            <a:off x="7431674" y="6422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8" name="Google Shape;1398;p78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399" name="Google Shape;1399;p78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8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8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p78"/>
          <p:cNvGrpSpPr/>
          <p:nvPr/>
        </p:nvGrpSpPr>
        <p:grpSpPr>
          <a:xfrm>
            <a:off x="-504893" y="3128194"/>
            <a:ext cx="1253407" cy="1311078"/>
            <a:chOff x="4385625" y="4289775"/>
            <a:chExt cx="983450" cy="1028700"/>
          </a:xfrm>
        </p:grpSpPr>
        <p:sp>
          <p:nvSpPr>
            <p:cNvPr id="1403" name="Google Shape;1403;p78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8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8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8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8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79"/>
          <p:cNvSpPr txBox="1"/>
          <p:nvPr>
            <p:ph type="title"/>
          </p:nvPr>
        </p:nvSpPr>
        <p:spPr>
          <a:xfrm>
            <a:off x="2824101" y="2102400"/>
            <a:ext cx="510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1" name="Google Shape;1411;p79"/>
          <p:cNvSpPr txBox="1"/>
          <p:nvPr>
            <p:ph idx="1" type="subTitle"/>
          </p:nvPr>
        </p:nvSpPr>
        <p:spPr>
          <a:xfrm>
            <a:off x="2824101" y="2858100"/>
            <a:ext cx="4512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2" name="Google Shape;1412;p79"/>
          <p:cNvSpPr txBox="1"/>
          <p:nvPr>
            <p:ph idx="2" type="title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13" name="Google Shape;1413;p79"/>
          <p:cNvGrpSpPr/>
          <p:nvPr/>
        </p:nvGrpSpPr>
        <p:grpSpPr>
          <a:xfrm rot="996459">
            <a:off x="7305951" y="2827804"/>
            <a:ext cx="3646438" cy="4007628"/>
            <a:chOff x="5348750" y="2347100"/>
            <a:chExt cx="1108500" cy="1218300"/>
          </a:xfrm>
        </p:grpSpPr>
        <p:sp>
          <p:nvSpPr>
            <p:cNvPr id="1414" name="Google Shape;1414;p7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9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9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9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9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9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9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9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9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9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9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9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79"/>
          <p:cNvGrpSpPr/>
          <p:nvPr/>
        </p:nvGrpSpPr>
        <p:grpSpPr>
          <a:xfrm flipH="1" rot="3600724">
            <a:off x="3276579" y="-1583482"/>
            <a:ext cx="2289169" cy="3059717"/>
            <a:chOff x="2215325" y="2417050"/>
            <a:chExt cx="2289250" cy="3059825"/>
          </a:xfrm>
        </p:grpSpPr>
        <p:sp>
          <p:nvSpPr>
            <p:cNvPr id="1430" name="Google Shape;1430;p7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9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9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9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9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9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9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9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9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9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9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9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9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9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9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9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9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9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9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9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9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9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9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2" name="Google Shape;1462;p79"/>
          <p:cNvGrpSpPr/>
          <p:nvPr/>
        </p:nvGrpSpPr>
        <p:grpSpPr>
          <a:xfrm flipH="1">
            <a:off x="7889600" y="1179900"/>
            <a:ext cx="481300" cy="473625"/>
            <a:chOff x="1433950" y="3130850"/>
            <a:chExt cx="481300" cy="473625"/>
          </a:xfrm>
        </p:grpSpPr>
        <p:sp>
          <p:nvSpPr>
            <p:cNvPr id="1463" name="Google Shape;1463;p79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9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9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9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9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9" name="Google Shape;1469;p79"/>
          <p:cNvGrpSpPr/>
          <p:nvPr/>
        </p:nvGrpSpPr>
        <p:grpSpPr>
          <a:xfrm flipH="1">
            <a:off x="8321100" y="35063"/>
            <a:ext cx="892900" cy="888725"/>
            <a:chOff x="3655725" y="3261075"/>
            <a:chExt cx="892900" cy="888725"/>
          </a:xfrm>
        </p:grpSpPr>
        <p:sp>
          <p:nvSpPr>
            <p:cNvPr id="1470" name="Google Shape;1470;p79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9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9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6" name="Google Shape;1476;p79"/>
          <p:cNvGrpSpPr/>
          <p:nvPr/>
        </p:nvGrpSpPr>
        <p:grpSpPr>
          <a:xfrm flipH="1" rot="3076494">
            <a:off x="-246385" y="3557770"/>
            <a:ext cx="1253395" cy="1311066"/>
            <a:chOff x="4385625" y="4289775"/>
            <a:chExt cx="983450" cy="1028700"/>
          </a:xfrm>
        </p:grpSpPr>
        <p:sp>
          <p:nvSpPr>
            <p:cNvPr id="1477" name="Google Shape;1477;p79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9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9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9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p79"/>
          <p:cNvSpPr/>
          <p:nvPr/>
        </p:nvSpPr>
        <p:spPr>
          <a:xfrm rot="1266272">
            <a:off x="443135" y="39262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8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486" name="Google Shape;1486;p80"/>
          <p:cNvSpPr txBox="1"/>
          <p:nvPr>
            <p:ph idx="1" type="body"/>
          </p:nvPr>
        </p:nvSpPr>
        <p:spPr>
          <a:xfrm>
            <a:off x="1740600" y="1495950"/>
            <a:ext cx="56628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487" name="Google Shape;1487;p80"/>
          <p:cNvGrpSpPr/>
          <p:nvPr/>
        </p:nvGrpSpPr>
        <p:grpSpPr>
          <a:xfrm rot="-3076494">
            <a:off x="8372082" y="4158557"/>
            <a:ext cx="1253395" cy="1311066"/>
            <a:chOff x="4385625" y="4289775"/>
            <a:chExt cx="983450" cy="1028700"/>
          </a:xfrm>
        </p:grpSpPr>
        <p:sp>
          <p:nvSpPr>
            <p:cNvPr id="1488" name="Google Shape;1488;p8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8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8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8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8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8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p80"/>
          <p:cNvSpPr/>
          <p:nvPr/>
        </p:nvSpPr>
        <p:spPr>
          <a:xfrm flipH="1" rot="-1266272">
            <a:off x="8033634" y="4526992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5" name="Google Shape;1495;p80"/>
          <p:cNvGrpSpPr/>
          <p:nvPr/>
        </p:nvGrpSpPr>
        <p:grpSpPr>
          <a:xfrm flipH="1">
            <a:off x="8178492" y="3333325"/>
            <a:ext cx="892900" cy="888725"/>
            <a:chOff x="3655725" y="3261075"/>
            <a:chExt cx="892900" cy="888725"/>
          </a:xfrm>
        </p:grpSpPr>
        <p:sp>
          <p:nvSpPr>
            <p:cNvPr id="1496" name="Google Shape;1496;p80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80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8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80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80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0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80"/>
          <p:cNvGrpSpPr/>
          <p:nvPr/>
        </p:nvGrpSpPr>
        <p:grpSpPr>
          <a:xfrm rot="2085203">
            <a:off x="-435031" y="-82495"/>
            <a:ext cx="1198514" cy="1244002"/>
            <a:chOff x="238125" y="3112025"/>
            <a:chExt cx="716000" cy="743175"/>
          </a:xfrm>
        </p:grpSpPr>
        <p:sp>
          <p:nvSpPr>
            <p:cNvPr id="1503" name="Google Shape;1503;p8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8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8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6" name="Google Shape;1506;p80"/>
          <p:cNvGrpSpPr/>
          <p:nvPr/>
        </p:nvGrpSpPr>
        <p:grpSpPr>
          <a:xfrm flipH="1">
            <a:off x="1330519" y="195050"/>
            <a:ext cx="378900" cy="472250"/>
            <a:chOff x="2459875" y="3181675"/>
            <a:chExt cx="378900" cy="472250"/>
          </a:xfrm>
        </p:grpSpPr>
        <p:sp>
          <p:nvSpPr>
            <p:cNvPr id="1507" name="Google Shape;1507;p8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8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8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80"/>
          <p:cNvSpPr/>
          <p:nvPr/>
        </p:nvSpPr>
        <p:spPr>
          <a:xfrm flipH="1" rot="1005388">
            <a:off x="1240329" y="101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1" name="Google Shape;1511;p8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512" name="Google Shape;1512;p8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8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8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_1_1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8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7" name="Google Shape;1517;p81"/>
          <p:cNvSpPr txBox="1"/>
          <p:nvPr>
            <p:ph idx="1" type="subTitle"/>
          </p:nvPr>
        </p:nvSpPr>
        <p:spPr>
          <a:xfrm>
            <a:off x="877550" y="33119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18" name="Google Shape;1518;p81"/>
          <p:cNvSpPr txBox="1"/>
          <p:nvPr>
            <p:ph idx="2" type="subTitle"/>
          </p:nvPr>
        </p:nvSpPr>
        <p:spPr>
          <a:xfrm>
            <a:off x="711800" y="366377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9" name="Google Shape;1519;p81"/>
          <p:cNvSpPr txBox="1"/>
          <p:nvPr>
            <p:ph idx="3" type="subTitle"/>
          </p:nvPr>
        </p:nvSpPr>
        <p:spPr>
          <a:xfrm>
            <a:off x="2944475" y="33119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20" name="Google Shape;1520;p81"/>
          <p:cNvSpPr txBox="1"/>
          <p:nvPr>
            <p:ph idx="4" type="subTitle"/>
          </p:nvPr>
        </p:nvSpPr>
        <p:spPr>
          <a:xfrm>
            <a:off x="2778725" y="366377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1" name="Google Shape;1521;p81"/>
          <p:cNvSpPr txBox="1"/>
          <p:nvPr>
            <p:ph idx="5" type="subTitle"/>
          </p:nvPr>
        </p:nvSpPr>
        <p:spPr>
          <a:xfrm>
            <a:off x="717825" y="1653025"/>
            <a:ext cx="3858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22" name="Google Shape;1522;p81"/>
          <p:cNvGrpSpPr/>
          <p:nvPr/>
        </p:nvGrpSpPr>
        <p:grpSpPr>
          <a:xfrm rot="2085203">
            <a:off x="7400377" y="-257045"/>
            <a:ext cx="1198514" cy="1244002"/>
            <a:chOff x="238125" y="3112025"/>
            <a:chExt cx="716000" cy="743175"/>
          </a:xfrm>
        </p:grpSpPr>
        <p:sp>
          <p:nvSpPr>
            <p:cNvPr id="1523" name="Google Shape;1523;p8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8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6" name="Google Shape;1526;p81"/>
          <p:cNvSpPr/>
          <p:nvPr/>
        </p:nvSpPr>
        <p:spPr>
          <a:xfrm flipH="1" rot="1005388">
            <a:off x="8770936" y="-88178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7" name="Google Shape;1527;p81"/>
          <p:cNvGrpSpPr/>
          <p:nvPr/>
        </p:nvGrpSpPr>
        <p:grpSpPr>
          <a:xfrm rot="-5400000">
            <a:off x="-356425" y="-1421525"/>
            <a:ext cx="2289250" cy="3059825"/>
            <a:chOff x="2215325" y="2417050"/>
            <a:chExt cx="2289250" cy="3059825"/>
          </a:xfrm>
        </p:grpSpPr>
        <p:sp>
          <p:nvSpPr>
            <p:cNvPr id="1528" name="Google Shape;1528;p8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8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8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8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8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8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8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8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8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8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8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8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8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8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8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8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8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8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8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8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8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8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8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8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8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8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8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8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8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0" name="Google Shape;1560;p81"/>
          <p:cNvGrpSpPr/>
          <p:nvPr/>
        </p:nvGrpSpPr>
        <p:grpSpPr>
          <a:xfrm>
            <a:off x="8586500" y="4563175"/>
            <a:ext cx="481300" cy="473625"/>
            <a:chOff x="1433950" y="3130850"/>
            <a:chExt cx="481300" cy="473625"/>
          </a:xfrm>
        </p:grpSpPr>
        <p:sp>
          <p:nvSpPr>
            <p:cNvPr id="1561" name="Google Shape;1561;p8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8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8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8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8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8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82"/>
          <p:cNvSpPr txBox="1"/>
          <p:nvPr>
            <p:ph idx="1" type="subTitle"/>
          </p:nvPr>
        </p:nvSpPr>
        <p:spPr>
          <a:xfrm>
            <a:off x="6043289" y="119070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569" name="Google Shape;1569;p82"/>
          <p:cNvSpPr txBox="1"/>
          <p:nvPr>
            <p:ph idx="2" type="subTitle"/>
          </p:nvPr>
        </p:nvSpPr>
        <p:spPr>
          <a:xfrm>
            <a:off x="6043299" y="1605900"/>
            <a:ext cx="174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0" name="Google Shape;1570;p82"/>
          <p:cNvSpPr txBox="1"/>
          <p:nvPr>
            <p:ph idx="3" type="subTitle"/>
          </p:nvPr>
        </p:nvSpPr>
        <p:spPr>
          <a:xfrm>
            <a:off x="6043289" y="240990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571" name="Google Shape;1571;p82"/>
          <p:cNvSpPr txBox="1"/>
          <p:nvPr>
            <p:ph idx="4" type="subTitle"/>
          </p:nvPr>
        </p:nvSpPr>
        <p:spPr>
          <a:xfrm>
            <a:off x="6043289" y="2825100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2" name="Google Shape;1572;p82"/>
          <p:cNvSpPr txBox="1"/>
          <p:nvPr>
            <p:ph idx="5" type="subTitle"/>
          </p:nvPr>
        </p:nvSpPr>
        <p:spPr>
          <a:xfrm>
            <a:off x="6043289" y="362910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573" name="Google Shape;1573;p82"/>
          <p:cNvSpPr txBox="1"/>
          <p:nvPr>
            <p:ph idx="6" type="subTitle"/>
          </p:nvPr>
        </p:nvSpPr>
        <p:spPr>
          <a:xfrm>
            <a:off x="6043289" y="4044300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4" name="Google Shape;1574;p8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75" name="Google Shape;1575;p82"/>
          <p:cNvGrpSpPr/>
          <p:nvPr/>
        </p:nvGrpSpPr>
        <p:grpSpPr>
          <a:xfrm rot="-3181893">
            <a:off x="7606638" y="-1263115"/>
            <a:ext cx="2289345" cy="3059952"/>
            <a:chOff x="2215325" y="2417050"/>
            <a:chExt cx="2289250" cy="3059825"/>
          </a:xfrm>
        </p:grpSpPr>
        <p:sp>
          <p:nvSpPr>
            <p:cNvPr id="1576" name="Google Shape;1576;p8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8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8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8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8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8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8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8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8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8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8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8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8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8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8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8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8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8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8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8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8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8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8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8" name="Google Shape;1608;p82"/>
          <p:cNvGrpSpPr/>
          <p:nvPr/>
        </p:nvGrpSpPr>
        <p:grpSpPr>
          <a:xfrm>
            <a:off x="51025" y="139838"/>
            <a:ext cx="892900" cy="888725"/>
            <a:chOff x="3655725" y="3261075"/>
            <a:chExt cx="892900" cy="888725"/>
          </a:xfrm>
        </p:grpSpPr>
        <p:sp>
          <p:nvSpPr>
            <p:cNvPr id="1609" name="Google Shape;1609;p82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2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2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2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2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2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5" name="Google Shape;1615;p82"/>
          <p:cNvGrpSpPr/>
          <p:nvPr/>
        </p:nvGrpSpPr>
        <p:grpSpPr>
          <a:xfrm>
            <a:off x="-328609" y="4227491"/>
            <a:ext cx="1198512" cy="1244001"/>
            <a:chOff x="238125" y="3112025"/>
            <a:chExt cx="716000" cy="743175"/>
          </a:xfrm>
        </p:grpSpPr>
        <p:sp>
          <p:nvSpPr>
            <p:cNvPr id="1616" name="Google Shape;1616;p82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2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2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3"/>
          <p:cNvSpPr txBox="1"/>
          <p:nvPr>
            <p:ph idx="1" type="subTitle"/>
          </p:nvPr>
        </p:nvSpPr>
        <p:spPr>
          <a:xfrm>
            <a:off x="837050" y="2553592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1" name="Google Shape;1621;p83"/>
          <p:cNvSpPr txBox="1"/>
          <p:nvPr>
            <p:ph type="title"/>
          </p:nvPr>
        </p:nvSpPr>
        <p:spPr>
          <a:xfrm>
            <a:off x="2025650" y="1675509"/>
            <a:ext cx="2469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2" name="Google Shape;1622;p83"/>
          <p:cNvGrpSpPr/>
          <p:nvPr/>
        </p:nvGrpSpPr>
        <p:grpSpPr>
          <a:xfrm rot="-6830105">
            <a:off x="-337283" y="-1183265"/>
            <a:ext cx="2289219" cy="3059784"/>
            <a:chOff x="2215325" y="2417050"/>
            <a:chExt cx="2289250" cy="3059825"/>
          </a:xfrm>
        </p:grpSpPr>
        <p:sp>
          <p:nvSpPr>
            <p:cNvPr id="1623" name="Google Shape;1623;p8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3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3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3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3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3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3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3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3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3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3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3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3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5" name="Google Shape;1655;p83"/>
          <p:cNvGrpSpPr/>
          <p:nvPr/>
        </p:nvGrpSpPr>
        <p:grpSpPr>
          <a:xfrm flipH="1" rot="-7723506">
            <a:off x="7988632" y="-108055"/>
            <a:ext cx="1253395" cy="1311066"/>
            <a:chOff x="4385625" y="4289775"/>
            <a:chExt cx="983450" cy="1028700"/>
          </a:xfrm>
        </p:grpSpPr>
        <p:sp>
          <p:nvSpPr>
            <p:cNvPr id="1656" name="Google Shape;1656;p83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3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3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3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3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3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2" name="Google Shape;1662;p83"/>
          <p:cNvSpPr/>
          <p:nvPr/>
        </p:nvSpPr>
        <p:spPr>
          <a:xfrm rot="-9533728">
            <a:off x="7650184" y="54485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3" name="Google Shape;1663;p83"/>
          <p:cNvGrpSpPr/>
          <p:nvPr/>
        </p:nvGrpSpPr>
        <p:grpSpPr>
          <a:xfrm rot="10800000">
            <a:off x="7058742" y="409780"/>
            <a:ext cx="481300" cy="473625"/>
            <a:chOff x="1433950" y="3130850"/>
            <a:chExt cx="481300" cy="473625"/>
          </a:xfrm>
        </p:grpSpPr>
        <p:sp>
          <p:nvSpPr>
            <p:cNvPr id="1664" name="Google Shape;1664;p83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3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3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3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4"/>
          <p:cNvSpPr txBox="1"/>
          <p:nvPr>
            <p:ph idx="1" type="subTitle"/>
          </p:nvPr>
        </p:nvSpPr>
        <p:spPr>
          <a:xfrm>
            <a:off x="4723250" y="2553592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2" name="Google Shape;1672;p84"/>
          <p:cNvSpPr txBox="1"/>
          <p:nvPr>
            <p:ph type="title"/>
          </p:nvPr>
        </p:nvSpPr>
        <p:spPr>
          <a:xfrm>
            <a:off x="4723250" y="1675500"/>
            <a:ext cx="2151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73" name="Google Shape;1673;p84"/>
          <p:cNvGrpSpPr/>
          <p:nvPr/>
        </p:nvGrpSpPr>
        <p:grpSpPr>
          <a:xfrm flipH="1" rot="6830105">
            <a:off x="7198037" y="-1183265"/>
            <a:ext cx="2289219" cy="3059784"/>
            <a:chOff x="2215325" y="2417050"/>
            <a:chExt cx="2289250" cy="3059825"/>
          </a:xfrm>
        </p:grpSpPr>
        <p:sp>
          <p:nvSpPr>
            <p:cNvPr id="1674" name="Google Shape;1674;p8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84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4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4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4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4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4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4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4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4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4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4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4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4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4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4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4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4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4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4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4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4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4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84"/>
          <p:cNvGrpSpPr/>
          <p:nvPr/>
        </p:nvGrpSpPr>
        <p:grpSpPr>
          <a:xfrm rot="7723506">
            <a:off x="-92055" y="-108055"/>
            <a:ext cx="1253395" cy="1311066"/>
            <a:chOff x="4385625" y="4289775"/>
            <a:chExt cx="983450" cy="1028700"/>
          </a:xfrm>
        </p:grpSpPr>
        <p:sp>
          <p:nvSpPr>
            <p:cNvPr id="1707" name="Google Shape;1707;p8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3" name="Google Shape;1713;p84"/>
          <p:cNvSpPr/>
          <p:nvPr/>
        </p:nvSpPr>
        <p:spPr>
          <a:xfrm flipH="1" rot="9533728">
            <a:off x="597465" y="54485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4" name="Google Shape;1714;p84"/>
          <p:cNvGrpSpPr/>
          <p:nvPr/>
        </p:nvGrpSpPr>
        <p:grpSpPr>
          <a:xfrm flipH="1" rot="10800000">
            <a:off x="1609930" y="409780"/>
            <a:ext cx="481300" cy="473625"/>
            <a:chOff x="1433950" y="3130850"/>
            <a:chExt cx="481300" cy="473625"/>
          </a:xfrm>
        </p:grpSpPr>
        <p:sp>
          <p:nvSpPr>
            <p:cNvPr id="1715" name="Google Shape;1715;p84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4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4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4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85"/>
          <p:cNvSpPr txBox="1"/>
          <p:nvPr>
            <p:ph idx="1" type="subTitle"/>
          </p:nvPr>
        </p:nvSpPr>
        <p:spPr>
          <a:xfrm>
            <a:off x="2642550" y="1511269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3" name="Google Shape;1723;p85"/>
          <p:cNvSpPr txBox="1"/>
          <p:nvPr>
            <p:ph type="title"/>
          </p:nvPr>
        </p:nvSpPr>
        <p:spPr>
          <a:xfrm>
            <a:off x="2642550" y="55855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4" name="Google Shape;1724;p85"/>
          <p:cNvSpPr txBox="1"/>
          <p:nvPr/>
        </p:nvSpPr>
        <p:spPr>
          <a:xfrm>
            <a:off x="2286725" y="3141550"/>
            <a:ext cx="4560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25" name="Google Shape;1725;p85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726" name="Google Shape;1726;p8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9" name="Google Shape;1729;p85"/>
          <p:cNvGrpSpPr/>
          <p:nvPr/>
        </p:nvGrpSpPr>
        <p:grpSpPr>
          <a:xfrm>
            <a:off x="379403" y="3806891"/>
            <a:ext cx="1198512" cy="1244001"/>
            <a:chOff x="238125" y="3112025"/>
            <a:chExt cx="716000" cy="743175"/>
          </a:xfrm>
        </p:grpSpPr>
        <p:sp>
          <p:nvSpPr>
            <p:cNvPr id="1730" name="Google Shape;1730;p85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5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5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3" name="Google Shape;1733;p85"/>
          <p:cNvGrpSpPr/>
          <p:nvPr/>
        </p:nvGrpSpPr>
        <p:grpSpPr>
          <a:xfrm>
            <a:off x="7135964" y="539488"/>
            <a:ext cx="3646522" cy="4007720"/>
            <a:chOff x="5348750" y="2347100"/>
            <a:chExt cx="1108500" cy="1218300"/>
          </a:xfrm>
        </p:grpSpPr>
        <p:sp>
          <p:nvSpPr>
            <p:cNvPr id="1734" name="Google Shape;1734;p8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5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5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5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5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5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5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5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5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5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5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5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9" name="Google Shape;1749;p85"/>
          <p:cNvGrpSpPr/>
          <p:nvPr/>
        </p:nvGrpSpPr>
        <p:grpSpPr>
          <a:xfrm>
            <a:off x="336475" y="258625"/>
            <a:ext cx="378900" cy="472250"/>
            <a:chOff x="2459875" y="3181675"/>
            <a:chExt cx="378900" cy="472250"/>
          </a:xfrm>
        </p:grpSpPr>
        <p:sp>
          <p:nvSpPr>
            <p:cNvPr id="1750" name="Google Shape;1750;p85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5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5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3" name="Google Shape;1753;p85"/>
          <p:cNvSpPr/>
          <p:nvPr/>
        </p:nvSpPr>
        <p:spPr>
          <a:xfrm rot="-1005388">
            <a:off x="1535699" y="-2453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4" name="Google Shape;1754;p85"/>
          <p:cNvGrpSpPr/>
          <p:nvPr/>
        </p:nvGrpSpPr>
        <p:grpSpPr>
          <a:xfrm>
            <a:off x="-447743" y="652719"/>
            <a:ext cx="1253407" cy="1311078"/>
            <a:chOff x="4385625" y="4289775"/>
            <a:chExt cx="983450" cy="1028700"/>
          </a:xfrm>
        </p:grpSpPr>
        <p:sp>
          <p:nvSpPr>
            <p:cNvPr id="1755" name="Google Shape;1755;p85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5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5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5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8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3" name="Google Shape;1763;p86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64" name="Google Shape;1764;p86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765" name="Google Shape;1765;p86"/>
          <p:cNvGrpSpPr/>
          <p:nvPr/>
        </p:nvGrpSpPr>
        <p:grpSpPr>
          <a:xfrm>
            <a:off x="369750" y="181675"/>
            <a:ext cx="481300" cy="473625"/>
            <a:chOff x="1433950" y="3130850"/>
            <a:chExt cx="481300" cy="473625"/>
          </a:xfrm>
        </p:grpSpPr>
        <p:sp>
          <p:nvSpPr>
            <p:cNvPr id="1766" name="Google Shape;1766;p8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2" name="Google Shape;1772;p86"/>
          <p:cNvGrpSpPr/>
          <p:nvPr/>
        </p:nvGrpSpPr>
        <p:grpSpPr>
          <a:xfrm>
            <a:off x="622450" y="-410712"/>
            <a:ext cx="892900" cy="888725"/>
            <a:chOff x="3655725" y="3261075"/>
            <a:chExt cx="892900" cy="888725"/>
          </a:xfrm>
        </p:grpSpPr>
        <p:sp>
          <p:nvSpPr>
            <p:cNvPr id="1773" name="Google Shape;1773;p86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6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6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6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9" name="Google Shape;1779;p86"/>
          <p:cNvGrpSpPr/>
          <p:nvPr/>
        </p:nvGrpSpPr>
        <p:grpSpPr>
          <a:xfrm rot="-5400000">
            <a:off x="7520750" y="3198100"/>
            <a:ext cx="2289250" cy="3059825"/>
            <a:chOff x="2215325" y="2417050"/>
            <a:chExt cx="2289250" cy="3059825"/>
          </a:xfrm>
        </p:grpSpPr>
        <p:sp>
          <p:nvSpPr>
            <p:cNvPr id="1780" name="Google Shape;1780;p8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6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6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6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6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6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6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6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6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6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6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6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6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86"/>
          <p:cNvGrpSpPr/>
          <p:nvPr/>
        </p:nvGrpSpPr>
        <p:grpSpPr>
          <a:xfrm rot="-2700000">
            <a:off x="8478143" y="1397291"/>
            <a:ext cx="481295" cy="473620"/>
            <a:chOff x="1433950" y="3130850"/>
            <a:chExt cx="481300" cy="473625"/>
          </a:xfrm>
        </p:grpSpPr>
        <p:sp>
          <p:nvSpPr>
            <p:cNvPr id="1813" name="Google Shape;1813;p8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9" name="Google Shape;1819;p86"/>
          <p:cNvGrpSpPr/>
          <p:nvPr/>
        </p:nvGrpSpPr>
        <p:grpSpPr>
          <a:xfrm>
            <a:off x="8575100" y="822850"/>
            <a:ext cx="481300" cy="473625"/>
            <a:chOff x="1433950" y="3130850"/>
            <a:chExt cx="481300" cy="473625"/>
          </a:xfrm>
        </p:grpSpPr>
        <p:sp>
          <p:nvSpPr>
            <p:cNvPr id="1820" name="Google Shape;1820;p86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6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6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6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6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1"/>
          <p:cNvSpPr txBox="1"/>
          <p:nvPr>
            <p:ph type="title"/>
          </p:nvPr>
        </p:nvSpPr>
        <p:spPr>
          <a:xfrm>
            <a:off x="2148900" y="1922516"/>
            <a:ext cx="4846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2" name="Google Shape;202;p61"/>
          <p:cNvSpPr txBox="1"/>
          <p:nvPr>
            <p:ph idx="1" type="subTitle"/>
          </p:nvPr>
        </p:nvSpPr>
        <p:spPr>
          <a:xfrm>
            <a:off x="2148900" y="2489584"/>
            <a:ext cx="4846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03" name="Google Shape;203;p61"/>
          <p:cNvGrpSpPr/>
          <p:nvPr/>
        </p:nvGrpSpPr>
        <p:grpSpPr>
          <a:xfrm flipH="1">
            <a:off x="-1110036" y="124463"/>
            <a:ext cx="3646522" cy="4007720"/>
            <a:chOff x="5348750" y="2347100"/>
            <a:chExt cx="1108500" cy="1218300"/>
          </a:xfrm>
        </p:grpSpPr>
        <p:sp>
          <p:nvSpPr>
            <p:cNvPr id="204" name="Google Shape;204;p6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1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1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1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1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1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1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1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61"/>
          <p:cNvSpPr/>
          <p:nvPr/>
        </p:nvSpPr>
        <p:spPr>
          <a:xfrm flipH="1" rot="-1266272">
            <a:off x="7858638" y="316229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61"/>
          <p:cNvGrpSpPr/>
          <p:nvPr/>
        </p:nvGrpSpPr>
        <p:grpSpPr>
          <a:xfrm flipH="1">
            <a:off x="7267196" y="267400"/>
            <a:ext cx="481300" cy="473625"/>
            <a:chOff x="1433950" y="3130850"/>
            <a:chExt cx="481300" cy="473625"/>
          </a:xfrm>
        </p:grpSpPr>
        <p:sp>
          <p:nvSpPr>
            <p:cNvPr id="221" name="Google Shape;221;p6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61"/>
          <p:cNvGrpSpPr/>
          <p:nvPr/>
        </p:nvGrpSpPr>
        <p:grpSpPr>
          <a:xfrm rot="-3076494">
            <a:off x="7662243" y="3503220"/>
            <a:ext cx="1253395" cy="1311066"/>
            <a:chOff x="4385625" y="4289775"/>
            <a:chExt cx="983450" cy="1028700"/>
          </a:xfrm>
        </p:grpSpPr>
        <p:sp>
          <p:nvSpPr>
            <p:cNvPr id="228" name="Google Shape;228;p6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61"/>
          <p:cNvGrpSpPr/>
          <p:nvPr/>
        </p:nvGrpSpPr>
        <p:grpSpPr>
          <a:xfrm flipH="1">
            <a:off x="7984328" y="2646813"/>
            <a:ext cx="892900" cy="888725"/>
            <a:chOff x="3655725" y="3261075"/>
            <a:chExt cx="892900" cy="888725"/>
          </a:xfrm>
        </p:grpSpPr>
        <p:sp>
          <p:nvSpPr>
            <p:cNvPr id="235" name="Google Shape;235;p61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1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1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1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61"/>
          <p:cNvGrpSpPr/>
          <p:nvPr/>
        </p:nvGrpSpPr>
        <p:grpSpPr>
          <a:xfrm>
            <a:off x="1430838" y="3624241"/>
            <a:ext cx="1198512" cy="1244001"/>
            <a:chOff x="238125" y="3112025"/>
            <a:chExt cx="716000" cy="743175"/>
          </a:xfrm>
        </p:grpSpPr>
        <p:sp>
          <p:nvSpPr>
            <p:cNvPr id="242" name="Google Shape;242;p6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61"/>
          <p:cNvGrpSpPr/>
          <p:nvPr/>
        </p:nvGrpSpPr>
        <p:grpSpPr>
          <a:xfrm rot="-3648610">
            <a:off x="3634555" y="-1316569"/>
            <a:ext cx="2289227" cy="3059795"/>
            <a:chOff x="2215325" y="2417050"/>
            <a:chExt cx="2289250" cy="3059825"/>
          </a:xfrm>
        </p:grpSpPr>
        <p:sp>
          <p:nvSpPr>
            <p:cNvPr id="246" name="Google Shape;246;p6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90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90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0" name="Google Shape;1830;p90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831" name="Google Shape;1831;p9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9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9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90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835" name="Google Shape;1835;p90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90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90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8" name="Google Shape;1838;p90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839" name="Google Shape;1839;p90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90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90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90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5" name="Google Shape;1845;p90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846" name="Google Shape;1846;p9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9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9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9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2" name="Google Shape;1852;p90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853" name="Google Shape;1853;p9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90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90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90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90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90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90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90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90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90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90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90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90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90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9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90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9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90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9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90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9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90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9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90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9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90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9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90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9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90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5" name="Google Shape;1885;p90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6" name="Google Shape;1886;p90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887" name="Google Shape;1887;p90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90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90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90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0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3" name="Google Shape;1893;p90"/>
          <p:cNvGrpSpPr/>
          <p:nvPr/>
        </p:nvGrpSpPr>
        <p:grpSpPr>
          <a:xfrm>
            <a:off x="131178" y="3409216"/>
            <a:ext cx="1198512" cy="1244001"/>
            <a:chOff x="238125" y="3112025"/>
            <a:chExt cx="716000" cy="743175"/>
          </a:xfrm>
        </p:grpSpPr>
        <p:sp>
          <p:nvSpPr>
            <p:cNvPr id="1894" name="Google Shape;1894;p90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90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0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7" name="Google Shape;1897;p90"/>
          <p:cNvGrpSpPr/>
          <p:nvPr/>
        </p:nvGrpSpPr>
        <p:grpSpPr>
          <a:xfrm flipH="1" rot="3076494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898" name="Google Shape;1898;p90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90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90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90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90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91"/>
          <p:cNvGrpSpPr/>
          <p:nvPr/>
        </p:nvGrpSpPr>
        <p:grpSpPr>
          <a:xfrm>
            <a:off x="126425" y="247588"/>
            <a:ext cx="481300" cy="473625"/>
            <a:chOff x="1433950" y="3130850"/>
            <a:chExt cx="481300" cy="473625"/>
          </a:xfrm>
        </p:grpSpPr>
        <p:sp>
          <p:nvSpPr>
            <p:cNvPr id="1906" name="Google Shape;1906;p9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2" name="Google Shape;1912;p91"/>
          <p:cNvGrpSpPr/>
          <p:nvPr/>
        </p:nvGrpSpPr>
        <p:grpSpPr>
          <a:xfrm>
            <a:off x="551300" y="-210687"/>
            <a:ext cx="892900" cy="888725"/>
            <a:chOff x="3655725" y="3261075"/>
            <a:chExt cx="892900" cy="888725"/>
          </a:xfrm>
        </p:grpSpPr>
        <p:sp>
          <p:nvSpPr>
            <p:cNvPr id="1913" name="Google Shape;1913;p91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1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9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1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1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1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9" name="Google Shape;1919;p91"/>
          <p:cNvGrpSpPr/>
          <p:nvPr/>
        </p:nvGrpSpPr>
        <p:grpSpPr>
          <a:xfrm flipH="1" rot="-2085203">
            <a:off x="8054686" y="3848230"/>
            <a:ext cx="1198514" cy="1244002"/>
            <a:chOff x="238125" y="3112025"/>
            <a:chExt cx="716000" cy="743175"/>
          </a:xfrm>
        </p:grpSpPr>
        <p:sp>
          <p:nvSpPr>
            <p:cNvPr id="1920" name="Google Shape;1920;p91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1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1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3" name="Google Shape;1923;p91"/>
          <p:cNvSpPr/>
          <p:nvPr/>
        </p:nvSpPr>
        <p:spPr>
          <a:xfrm rot="-1005388">
            <a:off x="8279399" y="32074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4" name="Google Shape;1924;p91"/>
          <p:cNvGrpSpPr/>
          <p:nvPr/>
        </p:nvGrpSpPr>
        <p:grpSpPr>
          <a:xfrm rot="-2700000">
            <a:off x="7348993" y="4508991"/>
            <a:ext cx="481295" cy="473620"/>
            <a:chOff x="1433950" y="3130850"/>
            <a:chExt cx="481300" cy="473625"/>
          </a:xfrm>
        </p:grpSpPr>
        <p:sp>
          <p:nvSpPr>
            <p:cNvPr id="1925" name="Google Shape;1925;p91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1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1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1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1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1" name="Google Shape;1931;p91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932" name="Google Shape;1932;p9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91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1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1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1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1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1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91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91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91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91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91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7" name="Google Shape;1947;p91"/>
          <p:cNvGrpSpPr/>
          <p:nvPr/>
        </p:nvGrpSpPr>
        <p:grpSpPr>
          <a:xfrm>
            <a:off x="4991032" y="4300794"/>
            <a:ext cx="1253407" cy="1311078"/>
            <a:chOff x="4385625" y="4289775"/>
            <a:chExt cx="983450" cy="1028700"/>
          </a:xfrm>
        </p:grpSpPr>
        <p:sp>
          <p:nvSpPr>
            <p:cNvPr id="1948" name="Google Shape;1948;p91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91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1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1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1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4" name="Google Shape;1954;p91"/>
          <p:cNvGrpSpPr/>
          <p:nvPr/>
        </p:nvGrpSpPr>
        <p:grpSpPr>
          <a:xfrm>
            <a:off x="8088925" y="160725"/>
            <a:ext cx="378900" cy="472250"/>
            <a:chOff x="2459875" y="3181675"/>
            <a:chExt cx="378900" cy="472250"/>
          </a:xfrm>
        </p:grpSpPr>
        <p:sp>
          <p:nvSpPr>
            <p:cNvPr id="1955" name="Google Shape;1955;p91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1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91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8" name="Google Shape;1958;p91"/>
          <p:cNvSpPr/>
          <p:nvPr/>
        </p:nvSpPr>
        <p:spPr>
          <a:xfrm rot="-1005388">
            <a:off x="8498474" y="61572"/>
            <a:ext cx="489066" cy="42225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9" name="Google Shape;1959;p91"/>
          <p:cNvGrpSpPr/>
          <p:nvPr/>
        </p:nvGrpSpPr>
        <p:grpSpPr>
          <a:xfrm rot="-1205478">
            <a:off x="-336245" y="3016595"/>
            <a:ext cx="2289137" cy="3059674"/>
            <a:chOff x="2215325" y="2417050"/>
            <a:chExt cx="2289250" cy="3059825"/>
          </a:xfrm>
        </p:grpSpPr>
        <p:sp>
          <p:nvSpPr>
            <p:cNvPr id="1960" name="Google Shape;1960;p9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1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1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1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1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91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91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91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91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91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91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91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91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91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9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91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9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91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1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1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1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91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9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1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1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9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1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66f6c12c4a_0_123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g166f6c12c4a_0_123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5" name="Google Shape;1995;g166f6c12c4a_0_123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6" name="Google Shape;1996;g166f6c12c4a_0_123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7" name="Google Shape;1997;g166f6c12c4a_0_123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g166f6c12c4a_0_123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g166f6c12c4a_0_123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g166f6c12c4a_0_123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g166f6c12c4a_0_123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g166f6c12c4a_0_123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>
  <p:cSld name="SECTION_HEADER_1">
    <p:bg>
      <p:bgPr>
        <a:noFill/>
      </p:bgPr>
    </p:bg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66f6c12c4a_0_447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005" name="Google Shape;2005;g166f6c12c4a_0_447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006" name="Google Shape;2006;g166f6c12c4a_0_4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7" name="Google Shape;2007;g166f6c12c4a_0_447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166f6c12c4a_0_612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010" name="Google Shape;2010;g166f6c12c4a_0_6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1" name="Google Shape;2011;g166f6c12c4a_0_612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g166f6c12c4a_0_612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g166f6c12c4a_0_612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g166f6c12c4a_0_612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15" name="Google Shape;2015;g166f6c12c4a_0_612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016" name="Google Shape;2016;g166f6c12c4a_0_612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17" name="Google Shape;2017;g166f6c12c4a_0_612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018" name="Google Shape;2018;g166f6c12c4a_0_612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19" name="Google Shape;2019;g166f6c12c4a_0_612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">
  <p:cSld name="BLANK_2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166f6c12c4a_0_935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 1">
  <p:cSld name="BLANK_3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66f6c12c4a_0_1092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 2">
  <p:cSld name="BLANK_4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66f6c12c4a_0_1248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685c0c27c1_1_143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28" name="Google Shape;2028;g1685c0c27c1_1_143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29" name="Google Shape;2029;g1685c0c27c1_1_143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30" name="Google Shape;2030;g1685c0c27c1_1_143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31" name="Google Shape;2031;g1685c0c27c1_1_143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32" name="Google Shape;2032;g1685c0c27c1_1_143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33" name="Google Shape;2033;g1685c0c27c1_1_143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34" name="Google Shape;2034;g1685c0c27c1_1_143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35" name="Google Shape;2035;g1685c0c27c1_1_143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66f6c12c4a_0_1626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1" name="Google Shape;2041;g166f6c12c4a_0_1626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2"/>
          <p:cNvSpPr txBox="1"/>
          <p:nvPr>
            <p:ph idx="1" type="subTitle"/>
          </p:nvPr>
        </p:nvSpPr>
        <p:spPr>
          <a:xfrm>
            <a:off x="2019213" y="1518015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62"/>
          <p:cNvSpPr txBox="1"/>
          <p:nvPr>
            <p:ph idx="2" type="subTitle"/>
          </p:nvPr>
        </p:nvSpPr>
        <p:spPr>
          <a:xfrm>
            <a:off x="2019213" y="188591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1" name="Google Shape;281;p62"/>
          <p:cNvSpPr txBox="1"/>
          <p:nvPr>
            <p:ph idx="3" type="subTitle"/>
          </p:nvPr>
        </p:nvSpPr>
        <p:spPr>
          <a:xfrm>
            <a:off x="2019212" y="3000028"/>
            <a:ext cx="225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62"/>
          <p:cNvSpPr txBox="1"/>
          <p:nvPr>
            <p:ph idx="4" type="subTitle"/>
          </p:nvPr>
        </p:nvSpPr>
        <p:spPr>
          <a:xfrm>
            <a:off x="2019213" y="3364455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62"/>
          <p:cNvSpPr txBox="1"/>
          <p:nvPr>
            <p:ph type="title"/>
          </p:nvPr>
        </p:nvSpPr>
        <p:spPr>
          <a:xfrm>
            <a:off x="977453" y="1726588"/>
            <a:ext cx="993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4" name="Google Shape;284;p62"/>
          <p:cNvSpPr txBox="1"/>
          <p:nvPr>
            <p:ph idx="5" type="title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5" name="Google Shape;285;p62"/>
          <p:cNvSpPr txBox="1"/>
          <p:nvPr>
            <p:ph idx="6" type="title"/>
          </p:nvPr>
        </p:nvSpPr>
        <p:spPr>
          <a:xfrm>
            <a:off x="713225" y="582168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62"/>
          <p:cNvSpPr txBox="1"/>
          <p:nvPr>
            <p:ph idx="7" type="subTitle"/>
          </p:nvPr>
        </p:nvSpPr>
        <p:spPr>
          <a:xfrm>
            <a:off x="5910839" y="1518015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62"/>
          <p:cNvSpPr txBox="1"/>
          <p:nvPr>
            <p:ph idx="8" type="subTitle"/>
          </p:nvPr>
        </p:nvSpPr>
        <p:spPr>
          <a:xfrm>
            <a:off x="5910847" y="188591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8" name="Google Shape;288;p62"/>
          <p:cNvSpPr txBox="1"/>
          <p:nvPr>
            <p:ph idx="9" type="subTitle"/>
          </p:nvPr>
        </p:nvSpPr>
        <p:spPr>
          <a:xfrm>
            <a:off x="5910840" y="3000020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62"/>
          <p:cNvSpPr txBox="1"/>
          <p:nvPr>
            <p:ph idx="13" type="subTitle"/>
          </p:nvPr>
        </p:nvSpPr>
        <p:spPr>
          <a:xfrm>
            <a:off x="5910847" y="3364455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0" name="Google Shape;290;p62"/>
          <p:cNvSpPr txBox="1"/>
          <p:nvPr>
            <p:ph idx="14" type="title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1" name="Google Shape;291;p62"/>
          <p:cNvSpPr txBox="1"/>
          <p:nvPr>
            <p:ph idx="15" type="title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92" name="Google Shape;292;p62"/>
          <p:cNvGrpSpPr/>
          <p:nvPr/>
        </p:nvGrpSpPr>
        <p:grpSpPr>
          <a:xfrm flipH="1" rot="3076494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293" name="Google Shape;293;p62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2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2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2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2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62"/>
          <p:cNvSpPr/>
          <p:nvPr/>
        </p:nvSpPr>
        <p:spPr>
          <a:xfrm rot="4285105">
            <a:off x="8672197" y="205582"/>
            <a:ext cx="296559" cy="256335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62"/>
          <p:cNvGrpSpPr/>
          <p:nvPr/>
        </p:nvGrpSpPr>
        <p:grpSpPr>
          <a:xfrm rot="1018353">
            <a:off x="305472" y="265599"/>
            <a:ext cx="378882" cy="472228"/>
            <a:chOff x="2459875" y="3181675"/>
            <a:chExt cx="378900" cy="472250"/>
          </a:xfrm>
        </p:grpSpPr>
        <p:sp>
          <p:nvSpPr>
            <p:cNvPr id="301" name="Google Shape;301;p6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62"/>
          <p:cNvGrpSpPr/>
          <p:nvPr/>
        </p:nvGrpSpPr>
        <p:grpSpPr>
          <a:xfrm rot="4436901">
            <a:off x="153237" y="1379698"/>
            <a:ext cx="378895" cy="472244"/>
            <a:chOff x="2459875" y="3181675"/>
            <a:chExt cx="378900" cy="472250"/>
          </a:xfrm>
        </p:grpSpPr>
        <p:sp>
          <p:nvSpPr>
            <p:cNvPr id="305" name="Google Shape;305;p62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2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2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62"/>
          <p:cNvGrpSpPr/>
          <p:nvPr/>
        </p:nvGrpSpPr>
        <p:grpSpPr>
          <a:xfrm rot="6801936">
            <a:off x="3259769" y="3870542"/>
            <a:ext cx="2289268" cy="3059849"/>
            <a:chOff x="2215325" y="2417050"/>
            <a:chExt cx="2289250" cy="3059825"/>
          </a:xfrm>
        </p:grpSpPr>
        <p:sp>
          <p:nvSpPr>
            <p:cNvPr id="309" name="Google Shape;309;p6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2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2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2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2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2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2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2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2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2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2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2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2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2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2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2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2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2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2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2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66f6c12c4a_0_1629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44" name="Google Shape;2044;g166f6c12c4a_0_1629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5" name="Google Shape;2045;g166f6c12c4a_0_1629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46" name="Google Shape;2046;g166f6c12c4a_0_1629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47" name="Google Shape;2047;g166f6c12c4a_0_1629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8" name="Google Shape;2048;g166f6c12c4a_0_1629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49" name="Google Shape;2049;g166f6c12c4a_0_1629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50" name="Google Shape;2050;g166f6c12c4a_0_1629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51" name="Google Shape;2051;g166f6c12c4a_0_1629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52" name="Google Shape;2052;g166f6c12c4a_0_1629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53" name="Google Shape;2053;g166f6c12c4a_0_1629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54" name="Google Shape;2054;g166f6c12c4a_0_1629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55" name="Google Shape;2055;g166f6c12c4a_0_1629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66f6c12c4a_0_1643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58" name="Google Shape;2058;g166f6c12c4a_0_1643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66f6c12c4a_0_1646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61" name="Google Shape;2061;g166f6c12c4a_0_1646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66f6c12c4a_0_1649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166f6c12c4a_0_1651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2066" name="Google Shape;2066;g166f6c12c4a_0_1651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166f6c12c4a_0_1654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69" name="Google Shape;2069;g166f6c12c4a_0_1654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70" name="Google Shape;2070;g166f6c12c4a_0_1654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1" name="Google Shape;2071;g166f6c12c4a_0_1654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66f6c12c4a_0_165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2074" name="Google Shape;2074;g166f6c12c4a_0_165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166f6c12c4a_0_1662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77" name="Google Shape;2077;g166f6c12c4a_0_1662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78" name="Google Shape;2078;g166f6c12c4a_0_1662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79" name="Google Shape;2079;g166f6c12c4a_0_1662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80" name="Google Shape;2080;g166f6c12c4a_0_1662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81" name="Google Shape;2081;g166f6c12c4a_0_1662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82" name="Google Shape;2082;g166f6c12c4a_0_1662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83" name="Google Shape;2083;g166f6c12c4a_0_1662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084" name="Google Shape;2084;g166f6c12c4a_0_1662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66f6c12c4a_0_1672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087" name="Google Shape;2087;g166f6c12c4a_0_1672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66f6c12c4a_0_167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0" name="Google Shape;2090;g166f6c12c4a_0_1675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1" name="Google Shape;2091;g166f6c12c4a_0_1675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2" name="Google Shape;2092;g166f6c12c4a_0_1675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3" name="Google Shape;2093;g166f6c12c4a_0_1675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4" name="Google Shape;2094;g166f6c12c4a_0_1675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5" name="Google Shape;2095;g166f6c12c4a_0_1675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3"/>
          <p:cNvSpPr txBox="1"/>
          <p:nvPr>
            <p:ph type="title"/>
          </p:nvPr>
        </p:nvSpPr>
        <p:spPr>
          <a:xfrm>
            <a:off x="2057400" y="3269611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3" name="Google Shape;343;p63"/>
          <p:cNvSpPr txBox="1"/>
          <p:nvPr>
            <p:ph idx="1" type="subTitle"/>
          </p:nvPr>
        </p:nvSpPr>
        <p:spPr>
          <a:xfrm>
            <a:off x="2057400" y="3924785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44" name="Google Shape;344;p63"/>
          <p:cNvGrpSpPr/>
          <p:nvPr/>
        </p:nvGrpSpPr>
        <p:grpSpPr>
          <a:xfrm rot="5400000">
            <a:off x="7901750" y="3445750"/>
            <a:ext cx="2289250" cy="3059825"/>
            <a:chOff x="2215325" y="2417050"/>
            <a:chExt cx="2289250" cy="3059825"/>
          </a:xfrm>
        </p:grpSpPr>
        <p:sp>
          <p:nvSpPr>
            <p:cNvPr id="345" name="Google Shape;345;p6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3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3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3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3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3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3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3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3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3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3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3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3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3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3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3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3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3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3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3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3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3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3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63"/>
          <p:cNvGrpSpPr/>
          <p:nvPr/>
        </p:nvGrpSpPr>
        <p:grpSpPr>
          <a:xfrm>
            <a:off x="-296872" y="3728666"/>
            <a:ext cx="1198512" cy="1244001"/>
            <a:chOff x="238125" y="3112025"/>
            <a:chExt cx="716000" cy="743175"/>
          </a:xfrm>
        </p:grpSpPr>
        <p:sp>
          <p:nvSpPr>
            <p:cNvPr id="378" name="Google Shape;378;p63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3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3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63"/>
          <p:cNvGrpSpPr/>
          <p:nvPr/>
        </p:nvGrpSpPr>
        <p:grpSpPr>
          <a:xfrm>
            <a:off x="252650" y="4439275"/>
            <a:ext cx="378900" cy="472250"/>
            <a:chOff x="2459875" y="3181675"/>
            <a:chExt cx="378900" cy="472250"/>
          </a:xfrm>
        </p:grpSpPr>
        <p:sp>
          <p:nvSpPr>
            <p:cNvPr id="382" name="Google Shape;382;p63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3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3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63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386" name="Google Shape;386;p63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3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3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3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3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63"/>
          <p:cNvGrpSpPr/>
          <p:nvPr/>
        </p:nvGrpSpPr>
        <p:grpSpPr>
          <a:xfrm>
            <a:off x="8499400" y="1373050"/>
            <a:ext cx="378900" cy="472250"/>
            <a:chOff x="2459875" y="3181675"/>
            <a:chExt cx="378900" cy="472250"/>
          </a:xfrm>
        </p:grpSpPr>
        <p:sp>
          <p:nvSpPr>
            <p:cNvPr id="393" name="Google Shape;393;p63"/>
            <p:cNvSpPr/>
            <p:nvPr/>
          </p:nvSpPr>
          <p:spPr>
            <a:xfrm>
              <a:off x="2459875" y="3188650"/>
              <a:ext cx="289050" cy="465275"/>
            </a:xfrm>
            <a:custGeom>
              <a:rect b="b" l="l" r="r" t="t"/>
              <a:pathLst>
                <a:path extrusionOk="0" h="18611" w="11562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3"/>
            <p:cNvSpPr/>
            <p:nvPr/>
          </p:nvSpPr>
          <p:spPr>
            <a:xfrm>
              <a:off x="2459875" y="3181675"/>
              <a:ext cx="378900" cy="244500"/>
            </a:xfrm>
            <a:custGeom>
              <a:rect b="b" l="l" r="r" t="t"/>
              <a:pathLst>
                <a:path extrusionOk="0" h="9780" w="15156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3"/>
            <p:cNvSpPr/>
            <p:nvPr/>
          </p:nvSpPr>
          <p:spPr>
            <a:xfrm>
              <a:off x="2473100" y="3419875"/>
              <a:ext cx="365675" cy="234050"/>
            </a:xfrm>
            <a:custGeom>
              <a:rect b="b" l="l" r="r" t="t"/>
              <a:pathLst>
                <a:path extrusionOk="0" h="9362" w="14627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66f6c12c4a_0_168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98" name="Google Shape;2098;g166f6c12c4a_0_168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9" name="Google Shape;2099;g166f6c12c4a_0_168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0" name="Google Shape;2100;g166f6c12c4a_0_168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1" name="Google Shape;2101;g166f6c12c4a_0_168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2" name="Google Shape;2102;g166f6c12c4a_0_168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3" name="Google Shape;2103;g166f6c12c4a_0_168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166f6c12c4a_0_1691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6" name="Google Shape;2106;g166f6c12c4a_0_1691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7" name="Google Shape;2107;g166f6c12c4a_0_1691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08" name="Google Shape;2108;g166f6c12c4a_0_1691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09" name="Google Shape;2109;g166f6c12c4a_0_1691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66f6c12c4a_0_1697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2" name="Google Shape;2112;g166f6c12c4a_0_1697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66f6c12c4a_0_1700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15" name="Google Shape;2115;g166f6c12c4a_0_1700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16" name="Google Shape;2116;g166f6c12c4a_0_1700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66f6c12c4a_0_1704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19" name="Google Shape;2119;g166f6c12c4a_0_1704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20" name="Google Shape;2120;g166f6c12c4a_0_1704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66f6c12c4a_0_1708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3" name="Google Shape;2123;g166f6c12c4a_0_1708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166f6c12c4a_0_1713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g166f6c12c4a_0_1713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9" name="Google Shape;2129;g166f6c12c4a_0_1713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0" name="Google Shape;2130;g166f6c12c4a_0_1713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1" name="Google Shape;2131;g166f6c12c4a_0_1713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g166f6c12c4a_0_1713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g166f6c12c4a_0_1713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g166f6c12c4a_0_1713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166f6c12c4a_0_1713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166f6c12c4a_0_1713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66f6c12c4a_0_1724"/>
          <p:cNvSpPr txBox="1"/>
          <p:nvPr>
            <p:ph type="title"/>
          </p:nvPr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9" name="Google Shape;2139;g166f6c12c4a_0_1724"/>
          <p:cNvSpPr txBox="1"/>
          <p:nvPr>
            <p:ph idx="1" type="body"/>
          </p:nvPr>
        </p:nvSpPr>
        <p:spPr>
          <a:xfrm>
            <a:off x="299257" y="723206"/>
            <a:ext cx="855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40" name="Google Shape;2140;g166f6c12c4a_0_17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1" name="Google Shape;2141;g166f6c12c4a_0_17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2" name="Google Shape;2142;g166f6c12c4a_0_17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64"/>
          <p:cNvSpPr txBox="1"/>
          <p:nvPr>
            <p:ph idx="1" type="subTitle"/>
          </p:nvPr>
        </p:nvSpPr>
        <p:spPr>
          <a:xfrm>
            <a:off x="3037200" y="3339369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9" name="Google Shape;399;p64"/>
          <p:cNvSpPr txBox="1"/>
          <p:nvPr>
            <p:ph idx="2" type="title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00" name="Google Shape;400;p64"/>
          <p:cNvGrpSpPr/>
          <p:nvPr/>
        </p:nvGrpSpPr>
        <p:grpSpPr>
          <a:xfrm flipH="1" rot="-7723506">
            <a:off x="8141032" y="3154218"/>
            <a:ext cx="1253395" cy="1311066"/>
            <a:chOff x="4385625" y="4289775"/>
            <a:chExt cx="983450" cy="1028700"/>
          </a:xfrm>
        </p:grpSpPr>
        <p:sp>
          <p:nvSpPr>
            <p:cNvPr id="401" name="Google Shape;401;p6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64"/>
          <p:cNvSpPr/>
          <p:nvPr/>
        </p:nvSpPr>
        <p:spPr>
          <a:xfrm rot="-9533728">
            <a:off x="7802584" y="3316759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64"/>
          <p:cNvGrpSpPr/>
          <p:nvPr/>
        </p:nvGrpSpPr>
        <p:grpSpPr>
          <a:xfrm rot="10800000">
            <a:off x="7211142" y="3672054"/>
            <a:ext cx="481300" cy="473625"/>
            <a:chOff x="1433950" y="3130850"/>
            <a:chExt cx="481300" cy="473625"/>
          </a:xfrm>
        </p:grpSpPr>
        <p:sp>
          <p:nvSpPr>
            <p:cNvPr id="409" name="Google Shape;409;p64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4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4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4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64"/>
          <p:cNvGrpSpPr/>
          <p:nvPr/>
        </p:nvGrpSpPr>
        <p:grpSpPr>
          <a:xfrm rot="10800000">
            <a:off x="7642642" y="4401791"/>
            <a:ext cx="892900" cy="888725"/>
            <a:chOff x="3655725" y="3261075"/>
            <a:chExt cx="892900" cy="888725"/>
          </a:xfrm>
        </p:grpSpPr>
        <p:sp>
          <p:nvSpPr>
            <p:cNvPr id="416" name="Google Shape;416;p64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4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64"/>
          <p:cNvGrpSpPr/>
          <p:nvPr/>
        </p:nvGrpSpPr>
        <p:grpSpPr>
          <a:xfrm flipH="1" rot="3076494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423" name="Google Shape;423;p64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4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4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4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4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64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64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431" name="Google Shape;431;p64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4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4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4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4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64"/>
          <p:cNvGrpSpPr/>
          <p:nvPr/>
        </p:nvGrpSpPr>
        <p:grpSpPr>
          <a:xfrm>
            <a:off x="555350" y="-1039362"/>
            <a:ext cx="892900" cy="888725"/>
            <a:chOff x="3655725" y="3261075"/>
            <a:chExt cx="892900" cy="888725"/>
          </a:xfrm>
        </p:grpSpPr>
        <p:sp>
          <p:nvSpPr>
            <p:cNvPr id="438" name="Google Shape;438;p64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4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4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4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4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65"/>
          <p:cNvSpPr txBox="1"/>
          <p:nvPr>
            <p:ph idx="1" type="body"/>
          </p:nvPr>
        </p:nvSpPr>
        <p:spPr>
          <a:xfrm>
            <a:off x="2325750" y="1428750"/>
            <a:ext cx="44925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  <p:grpSp>
        <p:nvGrpSpPr>
          <p:cNvPr id="447" name="Google Shape;447;p65"/>
          <p:cNvGrpSpPr/>
          <p:nvPr/>
        </p:nvGrpSpPr>
        <p:grpSpPr>
          <a:xfrm rot="7723506">
            <a:off x="-217810" y="3957805"/>
            <a:ext cx="1253395" cy="1311066"/>
            <a:chOff x="4385625" y="4289775"/>
            <a:chExt cx="983450" cy="1028700"/>
          </a:xfrm>
        </p:grpSpPr>
        <p:sp>
          <p:nvSpPr>
            <p:cNvPr id="448" name="Google Shape;448;p65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5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5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5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5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65"/>
          <p:cNvSpPr/>
          <p:nvPr/>
        </p:nvSpPr>
        <p:spPr>
          <a:xfrm flipH="1" rot="9533728">
            <a:off x="471710" y="4120346"/>
            <a:ext cx="902323" cy="78009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65"/>
          <p:cNvGrpSpPr/>
          <p:nvPr/>
        </p:nvGrpSpPr>
        <p:grpSpPr>
          <a:xfrm flipH="1" rot="10800000">
            <a:off x="1331775" y="4475641"/>
            <a:ext cx="481300" cy="473625"/>
            <a:chOff x="1433950" y="3130850"/>
            <a:chExt cx="481300" cy="473625"/>
          </a:xfrm>
        </p:grpSpPr>
        <p:sp>
          <p:nvSpPr>
            <p:cNvPr id="456" name="Google Shape;456;p65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5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5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5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65"/>
          <p:cNvGrpSpPr/>
          <p:nvPr/>
        </p:nvGrpSpPr>
        <p:grpSpPr>
          <a:xfrm flipH="1" rot="-2085203">
            <a:off x="7940386" y="123955"/>
            <a:ext cx="1198514" cy="1244002"/>
            <a:chOff x="238125" y="3112025"/>
            <a:chExt cx="716000" cy="743175"/>
          </a:xfrm>
        </p:grpSpPr>
        <p:sp>
          <p:nvSpPr>
            <p:cNvPr id="463" name="Google Shape;463;p65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5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5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65"/>
          <p:cNvGrpSpPr/>
          <p:nvPr/>
        </p:nvGrpSpPr>
        <p:grpSpPr>
          <a:xfrm rot="-2700000">
            <a:off x="329068" y="248416"/>
            <a:ext cx="481295" cy="473620"/>
            <a:chOff x="1433950" y="3130850"/>
            <a:chExt cx="481300" cy="473625"/>
          </a:xfrm>
        </p:grpSpPr>
        <p:sp>
          <p:nvSpPr>
            <p:cNvPr id="467" name="Google Shape;467;p65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5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5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5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65"/>
          <p:cNvGrpSpPr/>
          <p:nvPr/>
        </p:nvGrpSpPr>
        <p:grpSpPr>
          <a:xfrm>
            <a:off x="329063" y="899050"/>
            <a:ext cx="481300" cy="473625"/>
            <a:chOff x="1433950" y="3130850"/>
            <a:chExt cx="481300" cy="473625"/>
          </a:xfrm>
        </p:grpSpPr>
        <p:sp>
          <p:nvSpPr>
            <p:cNvPr id="474" name="Google Shape;474;p65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5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5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5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5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65"/>
          <p:cNvGrpSpPr/>
          <p:nvPr/>
        </p:nvGrpSpPr>
        <p:grpSpPr>
          <a:xfrm rot="10800000">
            <a:off x="8137250" y="4078866"/>
            <a:ext cx="892900" cy="888725"/>
            <a:chOff x="3655725" y="3261075"/>
            <a:chExt cx="892900" cy="888725"/>
          </a:xfrm>
        </p:grpSpPr>
        <p:sp>
          <p:nvSpPr>
            <p:cNvPr id="481" name="Google Shape;481;p65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5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5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5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5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5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9" name="Google Shape;489;p66"/>
          <p:cNvSpPr txBox="1"/>
          <p:nvPr>
            <p:ph idx="1" type="subTitle"/>
          </p:nvPr>
        </p:nvSpPr>
        <p:spPr>
          <a:xfrm>
            <a:off x="1353375" y="2735693"/>
            <a:ext cx="2578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490" name="Google Shape;490;p66"/>
          <p:cNvSpPr txBox="1"/>
          <p:nvPr>
            <p:ph idx="2" type="subTitle"/>
          </p:nvPr>
        </p:nvSpPr>
        <p:spPr>
          <a:xfrm>
            <a:off x="5213625" y="2735693"/>
            <a:ext cx="2575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491" name="Google Shape;491;p66"/>
          <p:cNvSpPr txBox="1"/>
          <p:nvPr>
            <p:ph idx="3" type="subTitle"/>
          </p:nvPr>
        </p:nvSpPr>
        <p:spPr>
          <a:xfrm>
            <a:off x="1354875" y="3127543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2" name="Google Shape;492;p66"/>
          <p:cNvSpPr txBox="1"/>
          <p:nvPr>
            <p:ph idx="4" type="subTitle"/>
          </p:nvPr>
        </p:nvSpPr>
        <p:spPr>
          <a:xfrm>
            <a:off x="5212125" y="3129918"/>
            <a:ext cx="257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93" name="Google Shape;493;p66"/>
          <p:cNvGrpSpPr/>
          <p:nvPr/>
        </p:nvGrpSpPr>
        <p:grpSpPr>
          <a:xfrm>
            <a:off x="312450" y="232238"/>
            <a:ext cx="892900" cy="888725"/>
            <a:chOff x="3655725" y="3261075"/>
            <a:chExt cx="892900" cy="888725"/>
          </a:xfrm>
        </p:grpSpPr>
        <p:sp>
          <p:nvSpPr>
            <p:cNvPr id="494" name="Google Shape;494;p66"/>
            <p:cNvSpPr/>
            <p:nvPr/>
          </p:nvSpPr>
          <p:spPr>
            <a:xfrm>
              <a:off x="3925250" y="3578675"/>
              <a:ext cx="321100" cy="271650"/>
            </a:xfrm>
            <a:custGeom>
              <a:rect b="b" l="l" r="r" t="t"/>
              <a:pathLst>
                <a:path extrusionOk="0" h="10866" w="12844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6"/>
            <p:cNvSpPr/>
            <p:nvPr/>
          </p:nvSpPr>
          <p:spPr>
            <a:xfrm>
              <a:off x="3925250" y="3483250"/>
              <a:ext cx="415825" cy="121225"/>
            </a:xfrm>
            <a:custGeom>
              <a:rect b="b" l="l" r="r" t="t"/>
              <a:pathLst>
                <a:path extrusionOk="0" h="4849" w="16633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h="34518" w="31537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6"/>
            <p:cNvSpPr/>
            <p:nvPr/>
          </p:nvSpPr>
          <p:spPr>
            <a:xfrm>
              <a:off x="3655725" y="3261075"/>
              <a:ext cx="788425" cy="862950"/>
            </a:xfrm>
            <a:custGeom>
              <a:rect b="b" l="l" r="r" t="t"/>
              <a:pathLst>
                <a:path extrusionOk="0" fill="none" h="34518" w="31537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3925250" y="3483250"/>
              <a:ext cx="311350" cy="341300"/>
            </a:xfrm>
            <a:custGeom>
              <a:rect b="b" l="l" r="r" t="t"/>
              <a:pathLst>
                <a:path extrusionOk="0" fill="none" h="13652" w="12454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4203150" y="3261075"/>
              <a:ext cx="345475" cy="888725"/>
            </a:xfrm>
            <a:custGeom>
              <a:rect b="b" l="l" r="r" t="t"/>
              <a:pathLst>
                <a:path extrusionOk="0" h="35549" w="13819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66"/>
          <p:cNvGrpSpPr/>
          <p:nvPr/>
        </p:nvGrpSpPr>
        <p:grpSpPr>
          <a:xfrm rot="-3664003">
            <a:off x="3517088" y="3337568"/>
            <a:ext cx="2289293" cy="3059882"/>
            <a:chOff x="2215325" y="2417050"/>
            <a:chExt cx="2289250" cy="3059825"/>
          </a:xfrm>
        </p:grpSpPr>
        <p:sp>
          <p:nvSpPr>
            <p:cNvPr id="501" name="Google Shape;501;p6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6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6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6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6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6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6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6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6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6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6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6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6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6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6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6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6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6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6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6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6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6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6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66"/>
          <p:cNvGrpSpPr/>
          <p:nvPr/>
        </p:nvGrpSpPr>
        <p:grpSpPr>
          <a:xfrm rot="-2887425">
            <a:off x="7899145" y="-749660"/>
            <a:ext cx="2012333" cy="2211660"/>
            <a:chOff x="5348750" y="2347100"/>
            <a:chExt cx="1108500" cy="1218300"/>
          </a:xfrm>
        </p:grpSpPr>
        <p:sp>
          <p:nvSpPr>
            <p:cNvPr id="534" name="Google Shape;534;p66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6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6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6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6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6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6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6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6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6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6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6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6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6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6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66"/>
          <p:cNvGrpSpPr/>
          <p:nvPr/>
        </p:nvGrpSpPr>
        <p:grpSpPr>
          <a:xfrm>
            <a:off x="8032825" y="4085075"/>
            <a:ext cx="983450" cy="1028700"/>
            <a:chOff x="4385625" y="4289775"/>
            <a:chExt cx="983450" cy="1028700"/>
          </a:xfrm>
        </p:grpSpPr>
        <p:sp>
          <p:nvSpPr>
            <p:cNvPr id="550" name="Google Shape;550;p66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6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6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6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6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idx="1" type="subTitle"/>
          </p:nvPr>
        </p:nvSpPr>
        <p:spPr>
          <a:xfrm>
            <a:off x="993571" y="2734056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558" name="Google Shape;558;p67"/>
          <p:cNvSpPr txBox="1"/>
          <p:nvPr>
            <p:ph idx="2" type="subTitle"/>
          </p:nvPr>
        </p:nvSpPr>
        <p:spPr>
          <a:xfrm>
            <a:off x="993571" y="3127253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9" name="Google Shape;559;p67"/>
          <p:cNvSpPr txBox="1"/>
          <p:nvPr>
            <p:ph idx="3" type="subTitle"/>
          </p:nvPr>
        </p:nvSpPr>
        <p:spPr>
          <a:xfrm>
            <a:off x="3566071" y="2734056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560" name="Google Shape;560;p67"/>
          <p:cNvSpPr txBox="1"/>
          <p:nvPr>
            <p:ph idx="4" type="subTitle"/>
          </p:nvPr>
        </p:nvSpPr>
        <p:spPr>
          <a:xfrm>
            <a:off x="3566071" y="3127248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1" name="Google Shape;561;p67"/>
          <p:cNvSpPr txBox="1"/>
          <p:nvPr>
            <p:ph idx="5" type="subTitle"/>
          </p:nvPr>
        </p:nvSpPr>
        <p:spPr>
          <a:xfrm>
            <a:off x="6138571" y="2734056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562" name="Google Shape;562;p67"/>
          <p:cNvSpPr txBox="1"/>
          <p:nvPr>
            <p:ph idx="6" type="subTitle"/>
          </p:nvPr>
        </p:nvSpPr>
        <p:spPr>
          <a:xfrm>
            <a:off x="5998476" y="3127250"/>
            <a:ext cx="2292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3" name="Google Shape;563;p6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4" name="Google Shape;564;p67"/>
          <p:cNvGrpSpPr/>
          <p:nvPr/>
        </p:nvGrpSpPr>
        <p:grpSpPr>
          <a:xfrm rot="-5400000">
            <a:off x="-623125" y="-1560550"/>
            <a:ext cx="2289250" cy="3059825"/>
            <a:chOff x="2215325" y="2417050"/>
            <a:chExt cx="2289250" cy="3059825"/>
          </a:xfrm>
        </p:grpSpPr>
        <p:sp>
          <p:nvSpPr>
            <p:cNvPr id="565" name="Google Shape;565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7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7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7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7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7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7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7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7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7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7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7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7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67"/>
          <p:cNvGrpSpPr/>
          <p:nvPr/>
        </p:nvGrpSpPr>
        <p:grpSpPr>
          <a:xfrm rot="-5400000">
            <a:off x="7454075" y="3121900"/>
            <a:ext cx="2289250" cy="3059825"/>
            <a:chOff x="2215325" y="2417050"/>
            <a:chExt cx="2289250" cy="3059825"/>
          </a:xfrm>
        </p:grpSpPr>
        <p:sp>
          <p:nvSpPr>
            <p:cNvPr id="598" name="Google Shape;598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h="100600" w="5549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7"/>
            <p:cNvSpPr/>
            <p:nvPr/>
          </p:nvSpPr>
          <p:spPr>
            <a:xfrm>
              <a:off x="3212575" y="3954925"/>
              <a:ext cx="614325" cy="413475"/>
            </a:xfrm>
            <a:custGeom>
              <a:rect b="b" l="l" r="r" t="t"/>
              <a:pathLst>
                <a:path extrusionOk="0" fill="none" h="16539" w="24573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7"/>
            <p:cNvSpPr/>
            <p:nvPr/>
          </p:nvSpPr>
          <p:spPr>
            <a:xfrm>
              <a:off x="3158150" y="3317625"/>
              <a:ext cx="84475" cy="546300"/>
            </a:xfrm>
            <a:custGeom>
              <a:rect b="b" l="l" r="r" t="t"/>
              <a:pathLst>
                <a:path extrusionOk="0" fill="none" h="21852" w="3379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7"/>
            <p:cNvSpPr/>
            <p:nvPr/>
          </p:nvSpPr>
          <p:spPr>
            <a:xfrm>
              <a:off x="3271250" y="3309650"/>
              <a:ext cx="573950" cy="1036700"/>
            </a:xfrm>
            <a:custGeom>
              <a:rect b="b" l="l" r="r" t="t"/>
              <a:pathLst>
                <a:path extrusionOk="0" fill="none" h="41468" w="22958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7"/>
            <p:cNvSpPr/>
            <p:nvPr/>
          </p:nvSpPr>
          <p:spPr>
            <a:xfrm>
              <a:off x="3038950" y="2525450"/>
              <a:ext cx="1387250" cy="2515000"/>
            </a:xfrm>
            <a:custGeom>
              <a:rect b="b" l="l" r="r" t="t"/>
              <a:pathLst>
                <a:path extrusionOk="0" fill="none" h="100600" w="5549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7"/>
            <p:cNvSpPr/>
            <p:nvPr/>
          </p:nvSpPr>
          <p:spPr>
            <a:xfrm>
              <a:off x="2320925" y="4032375"/>
              <a:ext cx="2083675" cy="1359575"/>
            </a:xfrm>
            <a:custGeom>
              <a:rect b="b" l="l" r="r" t="t"/>
              <a:pathLst>
                <a:path extrusionOk="0" h="54383" w="83347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7"/>
            <p:cNvSpPr/>
            <p:nvPr/>
          </p:nvSpPr>
          <p:spPr>
            <a:xfrm>
              <a:off x="3974250" y="5128175"/>
              <a:ext cx="430350" cy="263775"/>
            </a:xfrm>
            <a:custGeom>
              <a:rect b="b" l="l" r="r" t="t"/>
              <a:pathLst>
                <a:path extrusionOk="0" fill="none" h="10551" w="17214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7"/>
            <p:cNvSpPr/>
            <p:nvPr/>
          </p:nvSpPr>
          <p:spPr>
            <a:xfrm>
              <a:off x="2320925" y="4344925"/>
              <a:ext cx="1559000" cy="1042325"/>
            </a:xfrm>
            <a:custGeom>
              <a:rect b="b" l="l" r="r" t="t"/>
              <a:pathLst>
                <a:path extrusionOk="0" fill="none" h="41693" w="6236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7"/>
            <p:cNvSpPr/>
            <p:nvPr/>
          </p:nvSpPr>
          <p:spPr>
            <a:xfrm>
              <a:off x="2855450" y="4032375"/>
              <a:ext cx="1543525" cy="1031075"/>
            </a:xfrm>
            <a:custGeom>
              <a:rect b="b" l="l" r="r" t="t"/>
              <a:pathLst>
                <a:path extrusionOk="0" fill="none" h="41243" w="61741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7"/>
            <p:cNvSpPr/>
            <p:nvPr/>
          </p:nvSpPr>
          <p:spPr>
            <a:xfrm>
              <a:off x="2278675" y="2502925"/>
              <a:ext cx="731650" cy="1786175"/>
            </a:xfrm>
            <a:custGeom>
              <a:rect b="b" l="l" r="r" t="t"/>
              <a:pathLst>
                <a:path extrusionOk="0" h="71447" w="29266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7"/>
            <p:cNvSpPr/>
            <p:nvPr/>
          </p:nvSpPr>
          <p:spPr>
            <a:xfrm>
              <a:off x="2322800" y="4017825"/>
              <a:ext cx="441150" cy="271275"/>
            </a:xfrm>
            <a:custGeom>
              <a:rect b="b" l="l" r="r" t="t"/>
              <a:pathLst>
                <a:path extrusionOk="0" fill="none" h="10851" w="17646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7"/>
            <p:cNvSpPr/>
            <p:nvPr/>
          </p:nvSpPr>
          <p:spPr>
            <a:xfrm>
              <a:off x="2278675" y="2852100"/>
              <a:ext cx="204175" cy="1406025"/>
            </a:xfrm>
            <a:custGeom>
              <a:rect b="b" l="l" r="r" t="t"/>
              <a:pathLst>
                <a:path extrusionOk="0" fill="none" h="56241" w="8167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7"/>
            <p:cNvSpPr/>
            <p:nvPr/>
          </p:nvSpPr>
          <p:spPr>
            <a:xfrm>
              <a:off x="2805700" y="2533900"/>
              <a:ext cx="204625" cy="1403700"/>
            </a:xfrm>
            <a:custGeom>
              <a:rect b="b" l="l" r="r" t="t"/>
              <a:pathLst>
                <a:path extrusionOk="0" fill="none" h="56148" w="8185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7"/>
            <p:cNvSpPr/>
            <p:nvPr/>
          </p:nvSpPr>
          <p:spPr>
            <a:xfrm>
              <a:off x="2535375" y="2502925"/>
              <a:ext cx="430850" cy="264725"/>
            </a:xfrm>
            <a:custGeom>
              <a:rect b="b" l="l" r="r" t="t"/>
              <a:pathLst>
                <a:path extrusionOk="0" fill="none" h="10589" w="17234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h="4732" w="4732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7"/>
            <p:cNvSpPr/>
            <p:nvPr/>
          </p:nvSpPr>
          <p:spPr>
            <a:xfrm>
              <a:off x="2755950" y="3936625"/>
              <a:ext cx="118300" cy="118300"/>
            </a:xfrm>
            <a:custGeom>
              <a:rect b="b" l="l" r="r" t="t"/>
              <a:pathLst>
                <a:path extrusionOk="0" fill="none" h="4732" w="4732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7"/>
            <p:cNvSpPr/>
            <p:nvPr/>
          </p:nvSpPr>
          <p:spPr>
            <a:xfrm>
              <a:off x="2955400" y="24170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h="4732" w="4713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7"/>
            <p:cNvSpPr/>
            <p:nvPr/>
          </p:nvSpPr>
          <p:spPr>
            <a:xfrm>
              <a:off x="4386750" y="5033375"/>
              <a:ext cx="117825" cy="118300"/>
            </a:xfrm>
            <a:custGeom>
              <a:rect b="b" l="l" r="r" t="t"/>
              <a:pathLst>
                <a:path extrusionOk="0" fill="none" h="4732" w="4713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7"/>
            <p:cNvSpPr/>
            <p:nvPr/>
          </p:nvSpPr>
          <p:spPr>
            <a:xfrm>
              <a:off x="3866775" y="53590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h="4712" w="4713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7"/>
            <p:cNvSpPr/>
            <p:nvPr/>
          </p:nvSpPr>
          <p:spPr>
            <a:xfrm>
              <a:off x="2215325" y="425717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h="4713" w="4731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7"/>
            <p:cNvSpPr/>
            <p:nvPr/>
          </p:nvSpPr>
          <p:spPr>
            <a:xfrm>
              <a:off x="2427925" y="2735700"/>
              <a:ext cx="118275" cy="117825"/>
            </a:xfrm>
            <a:custGeom>
              <a:rect b="b" l="l" r="r" t="t"/>
              <a:pathLst>
                <a:path extrusionOk="0" fill="none" h="4713" w="4731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7"/>
            <p:cNvSpPr/>
            <p:nvPr/>
          </p:nvSpPr>
          <p:spPr>
            <a:xfrm>
              <a:off x="3187700" y="32012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7"/>
            <p:cNvSpPr/>
            <p:nvPr/>
          </p:nvSpPr>
          <p:spPr>
            <a:xfrm>
              <a:off x="3818900" y="433130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h="4713" w="4713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7"/>
            <p:cNvSpPr/>
            <p:nvPr/>
          </p:nvSpPr>
          <p:spPr>
            <a:xfrm>
              <a:off x="3109800" y="3862950"/>
              <a:ext cx="117825" cy="117825"/>
            </a:xfrm>
            <a:custGeom>
              <a:rect b="b" l="l" r="r" t="t"/>
              <a:pathLst>
                <a:path extrusionOk="0" fill="none" h="4713" w="4713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67"/>
          <p:cNvGrpSpPr/>
          <p:nvPr/>
        </p:nvGrpSpPr>
        <p:grpSpPr>
          <a:xfrm flipH="1" rot="-2085203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631" name="Google Shape;631;p67"/>
            <p:cNvSpPr/>
            <p:nvPr/>
          </p:nvSpPr>
          <p:spPr>
            <a:xfrm>
              <a:off x="238125" y="3184475"/>
              <a:ext cx="589225" cy="670725"/>
            </a:xfrm>
            <a:custGeom>
              <a:rect b="b" l="l" r="r" t="t"/>
              <a:pathLst>
                <a:path extrusionOk="0" h="26829" w="23569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7"/>
            <p:cNvSpPr/>
            <p:nvPr/>
          </p:nvSpPr>
          <p:spPr>
            <a:xfrm>
              <a:off x="238125" y="3112025"/>
              <a:ext cx="716000" cy="218025"/>
            </a:xfrm>
            <a:custGeom>
              <a:rect b="b" l="l" r="r" t="t"/>
              <a:pathLst>
                <a:path extrusionOk="0" h="8721" w="2864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7"/>
            <p:cNvSpPr/>
            <p:nvPr/>
          </p:nvSpPr>
          <p:spPr>
            <a:xfrm>
              <a:off x="582875" y="3257600"/>
              <a:ext cx="371250" cy="597600"/>
            </a:xfrm>
            <a:custGeom>
              <a:rect b="b" l="l" r="r" t="t"/>
              <a:pathLst>
                <a:path extrusionOk="0" h="23904" w="1485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p67"/>
          <p:cNvGrpSpPr/>
          <p:nvPr/>
        </p:nvGrpSpPr>
        <p:grpSpPr>
          <a:xfrm>
            <a:off x="8527475" y="1269475"/>
            <a:ext cx="481300" cy="473625"/>
            <a:chOff x="1433950" y="3130850"/>
            <a:chExt cx="481300" cy="473625"/>
          </a:xfrm>
        </p:grpSpPr>
        <p:sp>
          <p:nvSpPr>
            <p:cNvPr id="635" name="Google Shape;635;p67"/>
            <p:cNvSpPr/>
            <p:nvPr/>
          </p:nvSpPr>
          <p:spPr>
            <a:xfrm>
              <a:off x="1576050" y="3424750"/>
              <a:ext cx="223575" cy="64800"/>
            </a:xfrm>
            <a:custGeom>
              <a:rect b="b" l="l" r="r" t="t"/>
              <a:pathLst>
                <a:path extrusionOk="0" h="2592" w="8943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7"/>
            <p:cNvSpPr/>
            <p:nvPr/>
          </p:nvSpPr>
          <p:spPr>
            <a:xfrm>
              <a:off x="1576050" y="3290325"/>
              <a:ext cx="165075" cy="153250"/>
            </a:xfrm>
            <a:custGeom>
              <a:rect b="b" l="l" r="r" t="t"/>
              <a:pathLst>
                <a:path extrusionOk="0" h="6130" w="6603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h="18193" w="17079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7"/>
            <p:cNvSpPr/>
            <p:nvPr/>
          </p:nvSpPr>
          <p:spPr>
            <a:xfrm>
              <a:off x="1433950" y="3149650"/>
              <a:ext cx="426975" cy="454825"/>
            </a:xfrm>
            <a:custGeom>
              <a:rect b="b" l="l" r="r" t="t"/>
              <a:pathLst>
                <a:path extrusionOk="0" fill="none" h="18193" w="17079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7"/>
            <p:cNvSpPr/>
            <p:nvPr/>
          </p:nvSpPr>
          <p:spPr>
            <a:xfrm>
              <a:off x="1576050" y="3309825"/>
              <a:ext cx="169250" cy="179725"/>
            </a:xfrm>
            <a:custGeom>
              <a:rect b="b" l="l" r="r" t="t"/>
              <a:pathLst>
                <a:path extrusionOk="0" fill="none" h="7189" w="677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7"/>
            <p:cNvSpPr/>
            <p:nvPr/>
          </p:nvSpPr>
          <p:spPr>
            <a:xfrm>
              <a:off x="1713950" y="3130850"/>
              <a:ext cx="201300" cy="473625"/>
            </a:xfrm>
            <a:custGeom>
              <a:rect b="b" l="l" r="r" t="t"/>
              <a:pathLst>
                <a:path extrusionOk="0" h="18945" w="8052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67"/>
          <p:cNvGrpSpPr/>
          <p:nvPr/>
        </p:nvGrpSpPr>
        <p:grpSpPr>
          <a:xfrm rot="7247596">
            <a:off x="-862266" y="3756919"/>
            <a:ext cx="2012416" cy="2211751"/>
            <a:chOff x="5348750" y="2347100"/>
            <a:chExt cx="1108500" cy="1218300"/>
          </a:xfrm>
        </p:grpSpPr>
        <p:sp>
          <p:nvSpPr>
            <p:cNvPr id="642" name="Google Shape;642;p67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h="28159" w="17515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7"/>
            <p:cNvSpPr/>
            <p:nvPr/>
          </p:nvSpPr>
          <p:spPr>
            <a:xfrm>
              <a:off x="5810525" y="2568600"/>
              <a:ext cx="437875" cy="703975"/>
            </a:xfrm>
            <a:custGeom>
              <a:rect b="b" l="l" r="r" t="t"/>
              <a:pathLst>
                <a:path extrusionOk="0" fill="none" h="28159" w="17515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7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h="44959" w="36493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7"/>
            <p:cNvSpPr/>
            <p:nvPr/>
          </p:nvSpPr>
          <p:spPr>
            <a:xfrm>
              <a:off x="5542100" y="2437675"/>
              <a:ext cx="912325" cy="1123975"/>
            </a:xfrm>
            <a:custGeom>
              <a:rect b="b" l="l" r="r" t="t"/>
              <a:pathLst>
                <a:path extrusionOk="0" fill="none" h="44959" w="36493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7"/>
            <p:cNvSpPr/>
            <p:nvPr/>
          </p:nvSpPr>
          <p:spPr>
            <a:xfrm>
              <a:off x="5750475" y="2658700"/>
              <a:ext cx="497925" cy="613875"/>
            </a:xfrm>
            <a:custGeom>
              <a:rect b="b" l="l" r="r" t="t"/>
              <a:pathLst>
                <a:path extrusionOk="0" fill="none" h="24555" w="19917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7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h="17121" w="44227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7"/>
            <p:cNvSpPr/>
            <p:nvPr/>
          </p:nvSpPr>
          <p:spPr>
            <a:xfrm>
              <a:off x="5348750" y="2347100"/>
              <a:ext cx="1105675" cy="428025"/>
            </a:xfrm>
            <a:custGeom>
              <a:rect b="b" l="l" r="r" t="t"/>
              <a:pathLst>
                <a:path extrusionOk="0" fill="none" h="17121" w="44227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7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h="35066" w="26319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5348750" y="2685000"/>
              <a:ext cx="657975" cy="876650"/>
            </a:xfrm>
            <a:custGeom>
              <a:rect b="b" l="l" r="r" t="t"/>
              <a:pathLst>
                <a:path extrusionOk="0" fill="none" h="35066" w="26319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5539750" y="2434375"/>
              <a:ext cx="917500" cy="1131025"/>
            </a:xfrm>
            <a:custGeom>
              <a:rect b="b" l="l" r="r" t="t"/>
              <a:pathLst>
                <a:path extrusionOk="0" h="45241" w="3670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5581050" y="2478975"/>
              <a:ext cx="834900" cy="1028725"/>
            </a:xfrm>
            <a:custGeom>
              <a:rect b="b" l="l" r="r" t="t"/>
              <a:pathLst>
                <a:path extrusionOk="0" h="41149" w="33396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5622825" y="2523075"/>
              <a:ext cx="752300" cy="926425"/>
            </a:xfrm>
            <a:custGeom>
              <a:rect b="b" l="l" r="r" t="t"/>
              <a:pathLst>
                <a:path extrusionOk="0" h="37057" w="30092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5664575" y="2567200"/>
              <a:ext cx="669250" cy="824575"/>
            </a:xfrm>
            <a:custGeom>
              <a:rect b="b" l="l" r="r" t="t"/>
              <a:pathLst>
                <a:path extrusionOk="0" h="32983" w="2677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7"/>
            <p:cNvSpPr/>
            <p:nvPr/>
          </p:nvSpPr>
          <p:spPr>
            <a:xfrm>
              <a:off x="5706350" y="2611300"/>
              <a:ext cx="586175" cy="722750"/>
            </a:xfrm>
            <a:custGeom>
              <a:rect b="b" l="l" r="r" t="t"/>
              <a:pathLst>
                <a:path extrusionOk="0" h="28910" w="23447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7"/>
            <p:cNvSpPr/>
            <p:nvPr/>
          </p:nvSpPr>
          <p:spPr>
            <a:xfrm>
              <a:off x="5748125" y="2655900"/>
              <a:ext cx="503575" cy="620425"/>
            </a:xfrm>
            <a:custGeom>
              <a:rect b="b" l="l" r="r" t="t"/>
              <a:pathLst>
                <a:path extrusionOk="0" h="24817" w="20143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67"/>
          <p:cNvGrpSpPr/>
          <p:nvPr/>
        </p:nvGrpSpPr>
        <p:grpSpPr>
          <a:xfrm>
            <a:off x="1161982" y="4344119"/>
            <a:ext cx="1253407" cy="1311078"/>
            <a:chOff x="4385625" y="4289775"/>
            <a:chExt cx="983450" cy="1028700"/>
          </a:xfrm>
        </p:grpSpPr>
        <p:sp>
          <p:nvSpPr>
            <p:cNvPr id="658" name="Google Shape;658;p67"/>
            <p:cNvSpPr/>
            <p:nvPr/>
          </p:nvSpPr>
          <p:spPr>
            <a:xfrm>
              <a:off x="4593175" y="4871325"/>
              <a:ext cx="435325" cy="204100"/>
            </a:xfrm>
            <a:custGeom>
              <a:rect b="b" l="l" r="r" t="t"/>
              <a:pathLst>
                <a:path extrusionOk="0" h="8164" w="17413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4593175" y="4610850"/>
              <a:ext cx="126075" cy="464575"/>
            </a:xfrm>
            <a:custGeom>
              <a:rect b="b" l="l" r="r" t="t"/>
              <a:pathLst>
                <a:path extrusionOk="0" h="18583" w="5043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h="37304" w="36246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7"/>
            <p:cNvSpPr/>
            <p:nvPr/>
          </p:nvSpPr>
          <p:spPr>
            <a:xfrm>
              <a:off x="4385625" y="4385875"/>
              <a:ext cx="906150" cy="932600"/>
            </a:xfrm>
            <a:custGeom>
              <a:rect b="b" l="l" r="r" t="t"/>
              <a:pathLst>
                <a:path extrusionOk="0" fill="none" h="37304" w="36246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7"/>
            <p:cNvSpPr/>
            <p:nvPr/>
          </p:nvSpPr>
          <p:spPr>
            <a:xfrm>
              <a:off x="4593175" y="4706950"/>
              <a:ext cx="358025" cy="368475"/>
            </a:xfrm>
            <a:custGeom>
              <a:rect b="b" l="l" r="r" t="t"/>
              <a:pathLst>
                <a:path extrusionOk="0" fill="none" h="14739" w="14321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7"/>
            <p:cNvSpPr/>
            <p:nvPr/>
          </p:nvSpPr>
          <p:spPr>
            <a:xfrm>
              <a:off x="4510300" y="4289775"/>
              <a:ext cx="858775" cy="755700"/>
            </a:xfrm>
            <a:custGeom>
              <a:rect b="b" l="l" r="r" t="t"/>
              <a:pathLst>
                <a:path extrusionOk="0" h="30228" w="34351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57000">
              <a:srgbClr val="12243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b="0" i="0" sz="28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66f6c12c4a_0_1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038" name="Google Shape;2038;g166f6c12c4a_0_16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en.wikipedia.org/wiki/Digital_signal_process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Relationship Id="rId4" Type="http://schemas.openxmlformats.org/officeDocument/2006/relationships/image" Target="../media/image58.jp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jpg"/><Relationship Id="rId4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g"/><Relationship Id="rId4" Type="http://schemas.openxmlformats.org/officeDocument/2006/relationships/image" Target="../media/image59.jpg"/><Relationship Id="rId5" Type="http://schemas.openxmlformats.org/officeDocument/2006/relationships/image" Target="../media/image4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analog.com/en/design-center/evaluation-hardware-and-software/evaluation-boards-kits/EVAL-ADF4350.html#eb-overview" TargetMode="External"/><Relationship Id="rId4" Type="http://schemas.openxmlformats.org/officeDocument/2006/relationships/hyperlink" Target="https://www.ti.com/tool/TMDSDSK6713#supported-products" TargetMode="External"/><Relationship Id="rId5" Type="http://schemas.openxmlformats.org/officeDocument/2006/relationships/hyperlink" Target="https://www.irjet.net/archives/V6/i3/IRJET-V6I31306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"/>
          <p:cNvSpPr txBox="1"/>
          <p:nvPr>
            <p:ph type="ctrTitle"/>
          </p:nvPr>
        </p:nvSpPr>
        <p:spPr>
          <a:xfrm>
            <a:off x="735450" y="1404700"/>
            <a:ext cx="67485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External Noise Cancelling - PARCIAL</a:t>
            </a:r>
            <a:endParaRPr sz="4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8" name="Google Shape;2148;p1"/>
          <p:cNvSpPr txBox="1"/>
          <p:nvPr>
            <p:ph idx="1" type="subTitle"/>
          </p:nvPr>
        </p:nvSpPr>
        <p:spPr>
          <a:xfrm>
            <a:off x="735450" y="3536279"/>
            <a:ext cx="502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Integrantes:</a:t>
            </a:r>
            <a:br>
              <a:rPr lang="en"/>
            </a:br>
            <a:r>
              <a:rPr lang="en"/>
              <a:t>José Del Maestro Yarlaqué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Francescolli Anticona Puza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g166f6c12c4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4"/>
            <a:ext cx="9143977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g166f6c12c4a_0_6"/>
          <p:cNvSpPr txBox="1"/>
          <p:nvPr/>
        </p:nvSpPr>
        <p:spPr>
          <a:xfrm>
            <a:off x="234100" y="43700"/>
            <a:ext cx="2479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Objetivos:</a:t>
            </a:r>
            <a:endParaRPr sz="3300">
              <a:solidFill>
                <a:srgbClr val="2020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3" name="Google Shape;2233;g166f6c12c4a_0_6"/>
          <p:cNvSpPr txBox="1"/>
          <p:nvPr/>
        </p:nvSpPr>
        <p:spPr>
          <a:xfrm>
            <a:off x="2940800" y="632500"/>
            <a:ext cx="5718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Investigar el estado del arte de las soluciones.</a:t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Diseñar un prototipo que aísle de forma acústica el ruido que se perciba en el entorno.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latin typeface="Spectral Light"/>
                <a:ea typeface="Spectral Light"/>
                <a:cs typeface="Spectral Light"/>
                <a:sym typeface="Spectral Light"/>
              </a:rPr>
              <a:t>Simular el correcto funcionamiento de la cancelación de ruido.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Determinar el costo de fabricación del equipo.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234" name="Google Shape;2234;g166f6c12c4a_0_6"/>
          <p:cNvSpPr txBox="1"/>
          <p:nvPr/>
        </p:nvSpPr>
        <p:spPr>
          <a:xfrm>
            <a:off x="272650" y="70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Generales</a:t>
            </a:r>
            <a:r>
              <a:rPr lang="en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2235" name="Google Shape;2235;g166f6c12c4a_0_6"/>
          <p:cNvSpPr txBox="1"/>
          <p:nvPr/>
        </p:nvSpPr>
        <p:spPr>
          <a:xfrm>
            <a:off x="476100" y="3513650"/>
            <a:ext cx="8052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Mostrar el compendio explorado hasta esta fecha.</a:t>
            </a:r>
            <a:b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</a:b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</a:pPr>
            <a:r>
              <a:rPr lang="en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Detallar de forma clara mínimo una de las fases del desarrollo del proyecto.</a:t>
            </a:r>
            <a:endParaRPr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236" name="Google Shape;2236;g166f6c12c4a_0_6"/>
          <p:cNvSpPr txBox="1"/>
          <p:nvPr/>
        </p:nvSpPr>
        <p:spPr>
          <a:xfrm>
            <a:off x="272650" y="2814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Específicos</a:t>
            </a:r>
            <a:r>
              <a:rPr lang="en" sz="28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900"/>
          </a:p>
        </p:txBody>
      </p:sp>
      <p:sp>
        <p:nvSpPr>
          <p:cNvPr id="2237" name="Google Shape;2237;g166f6c12c4a_0_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6"/>
          <p:cNvSpPr txBox="1"/>
          <p:nvPr>
            <p:ph type="title"/>
          </p:nvPr>
        </p:nvSpPr>
        <p:spPr>
          <a:xfrm>
            <a:off x="2824100" y="2102400"/>
            <a:ext cx="6203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Compendio de lo visto hasta hoy</a:t>
            </a:r>
            <a:endParaRPr/>
          </a:p>
        </p:txBody>
      </p:sp>
      <p:sp>
        <p:nvSpPr>
          <p:cNvPr id="2243" name="Google Shape;2243;p26"/>
          <p:cNvSpPr/>
          <p:nvPr/>
        </p:nvSpPr>
        <p:spPr>
          <a:xfrm>
            <a:off x="1739213" y="2102400"/>
            <a:ext cx="938700" cy="938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6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26"/>
          <p:cNvSpPr txBox="1"/>
          <p:nvPr>
            <p:ph idx="2" type="title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5" name="Google Shape;2245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6653049265_0_6"/>
          <p:cNvSpPr txBox="1"/>
          <p:nvPr>
            <p:ph type="title"/>
          </p:nvPr>
        </p:nvSpPr>
        <p:spPr>
          <a:xfrm>
            <a:off x="1503825" y="1931663"/>
            <a:ext cx="6038400" cy="8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Propuestas Iniciales</a:t>
            </a:r>
            <a:endParaRPr/>
          </a:p>
        </p:txBody>
      </p:sp>
      <p:sp>
        <p:nvSpPr>
          <p:cNvPr id="2251" name="Google Shape;2251;g16653049265_0_6"/>
          <p:cNvSpPr txBox="1"/>
          <p:nvPr>
            <p:ph idx="1" type="subTitle"/>
          </p:nvPr>
        </p:nvSpPr>
        <p:spPr>
          <a:xfrm>
            <a:off x="2057400" y="3924785"/>
            <a:ext cx="5029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g16653049265_0_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166f6c12c4a_0_624"/>
          <p:cNvSpPr txBox="1"/>
          <p:nvPr>
            <p:ph type="title"/>
          </p:nvPr>
        </p:nvSpPr>
        <p:spPr>
          <a:xfrm>
            <a:off x="237025" y="811925"/>
            <a:ext cx="48603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La idea principal detrás de esta investigación consiste en combinar redes IoT inalámbricas con cancelación de ruido. Se coloca un micrófono en el entorno que detecta los sonidos y los envía a través de señales inalámbricas a un auricular. Dado que las señales inalámbricas viajan un millón de veces más rápido que el sonido, el auricular puede recibir la información del sonido mucho más rápido que el sonido real.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8" name="Google Shape;2258;g166f6c12c4a_0_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25" y="317500"/>
            <a:ext cx="3995800" cy="2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g166f6c12c4a_0_6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0" name="Google Shape;2260;g166f6c12c4a_0_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067" y="2833923"/>
            <a:ext cx="3757307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g166f6c12c4a_0_6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524" y="2833923"/>
            <a:ext cx="3428987" cy="20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g166f6c12c4a_0_624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66f6c12c4a_0_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63" y="193975"/>
            <a:ext cx="3548551" cy="23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g166f6c12c4a_0_9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571749"/>
            <a:ext cx="369648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g166f6c12c4a_0_9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375"/>
            <a:ext cx="4409275" cy="47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g166f6c12c4a_0_93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5" name="Google Shape;2275;g166f6c12c4a_0_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25" y="151050"/>
            <a:ext cx="8681145" cy="34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g166f6c12c4a_0_1094"/>
          <p:cNvSpPr txBox="1"/>
          <p:nvPr/>
        </p:nvSpPr>
        <p:spPr>
          <a:xfrm>
            <a:off x="686525" y="3683275"/>
            <a:ext cx="780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Para producir un anti-ruido, los dispositivos ANC necesitan un micrófono, llamado micrófono de referencia, para absorber el sonido del entorno y un altavoz anti-ruido adicional para producir el sonido anti-ruido. Una vez que el micrófono absorbe el sonido, generalmente hay un chip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de procesamiento de señal digital (DSP)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que procesa el sonido y genera el sonido anti-ruido. Si ha probado un auricular ANC, un zumbido bajo que escucha cuando lo enciende es el anti-ruido generado por el altavoz anti-ruido.</a:t>
            </a:r>
            <a:endParaRPr sz="1300"/>
          </a:p>
        </p:txBody>
      </p:sp>
      <p:sp>
        <p:nvSpPr>
          <p:cNvPr id="2277" name="Google Shape;2277;g166f6c12c4a_0_109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Google Shape;2282;g166f6c12c4a_0_1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1025"/>
            <a:ext cx="9144018" cy="609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g166f6c12c4a_0_1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600" y="2698678"/>
            <a:ext cx="4831424" cy="244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g166f6c12c4a_0_1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52525" cy="31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g166f6c12c4a_0_1250"/>
          <p:cNvSpPr txBox="1"/>
          <p:nvPr>
            <p:ph type="title"/>
          </p:nvPr>
        </p:nvSpPr>
        <p:spPr>
          <a:xfrm>
            <a:off x="5234350" y="428350"/>
            <a:ext cx="37923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Control activo del</a:t>
            </a:r>
            <a:b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400">
                <a:solidFill>
                  <a:srgbClr val="96FFF3"/>
                </a:solidFill>
                <a:latin typeface="Oswald"/>
                <a:ea typeface="Oswald"/>
                <a:cs typeface="Oswald"/>
                <a:sym typeface="Oswald"/>
              </a:rPr>
              <a:t>Sonido de banda ancha</a:t>
            </a:r>
            <a:endParaRPr sz="3400">
              <a:solidFill>
                <a:srgbClr val="96FF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6" name="Google Shape;2286;g166f6c12c4a_0_1250"/>
          <p:cNvSpPr txBox="1"/>
          <p:nvPr>
            <p:ph type="title"/>
          </p:nvPr>
        </p:nvSpPr>
        <p:spPr>
          <a:xfrm>
            <a:off x="0" y="3747250"/>
            <a:ext cx="43125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MUTE</a:t>
            </a:r>
            <a: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3400">
                <a:solidFill>
                  <a:srgbClr val="96FFF3"/>
                </a:solidFill>
                <a:latin typeface="Oswald"/>
                <a:ea typeface="Oswald"/>
                <a:cs typeface="Oswald"/>
                <a:sym typeface="Oswald"/>
              </a:rPr>
              <a:t>Llevar IoT a la cancelación de Ruido</a:t>
            </a:r>
            <a:endParaRPr sz="3400">
              <a:solidFill>
                <a:srgbClr val="96FF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6653049265_0_41"/>
          <p:cNvSpPr txBox="1"/>
          <p:nvPr>
            <p:ph type="title"/>
          </p:nvPr>
        </p:nvSpPr>
        <p:spPr>
          <a:xfrm>
            <a:off x="1503825" y="1931663"/>
            <a:ext cx="6038400" cy="8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Propuestas Adicionales</a:t>
            </a:r>
            <a:endParaRPr/>
          </a:p>
        </p:txBody>
      </p:sp>
      <p:sp>
        <p:nvSpPr>
          <p:cNvPr id="2292" name="Google Shape;2292;g16653049265_0_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16653049265_0_27"/>
          <p:cNvSpPr txBox="1"/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g16653049265_0_27"/>
          <p:cNvSpPr txBox="1"/>
          <p:nvPr>
            <p:ph idx="1" type="subTitle"/>
          </p:nvPr>
        </p:nvSpPr>
        <p:spPr>
          <a:xfrm>
            <a:off x="3037200" y="3339369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g16653049265_0_27"/>
          <p:cNvSpPr txBox="1"/>
          <p:nvPr>
            <p:ph idx="2" type="title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0" name="Google Shape;2300;g1665304926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g16653049265_0_27"/>
          <p:cNvSpPr txBox="1"/>
          <p:nvPr/>
        </p:nvSpPr>
        <p:spPr>
          <a:xfrm>
            <a:off x="5161800" y="227338"/>
            <a:ext cx="39822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DISPOSITIVO PARA AISLAR EL </a:t>
            </a:r>
            <a:r>
              <a:rPr lang="en" sz="3400">
                <a:solidFill>
                  <a:srgbClr val="96FFF3"/>
                </a:solidFill>
                <a:latin typeface="Oswald"/>
                <a:ea typeface="Oswald"/>
                <a:cs typeface="Oswald"/>
                <a:sym typeface="Oswald"/>
              </a:rPr>
              <a:t>RUIDO DE LOS </a:t>
            </a:r>
            <a:r>
              <a:rPr lang="en" sz="3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BEBÉS</a:t>
            </a:r>
            <a:r>
              <a:rPr lang="en" sz="3400">
                <a:solidFill>
                  <a:srgbClr val="96FFF3"/>
                </a:solidFill>
                <a:latin typeface="Oswald"/>
                <a:ea typeface="Oswald"/>
                <a:cs typeface="Oswald"/>
                <a:sym typeface="Oswald"/>
              </a:rPr>
              <a:t>       EN LA UCIN</a:t>
            </a:r>
            <a:endParaRPr sz="3400">
              <a:solidFill>
                <a:srgbClr val="96FF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2" name="Google Shape;2302;g16653049265_0_27"/>
          <p:cNvSpPr txBox="1"/>
          <p:nvPr/>
        </p:nvSpPr>
        <p:spPr>
          <a:xfrm>
            <a:off x="412475" y="3327300"/>
            <a:ext cx="3645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HELMFON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03" name="Google Shape;2303;g16653049265_0_27"/>
          <p:cNvPicPr preferRelativeResize="0"/>
          <p:nvPr/>
        </p:nvPicPr>
        <p:blipFill rotWithShape="1">
          <a:blip r:embed="rId4">
            <a:alphaModFix/>
          </a:blip>
          <a:srcRect b="9853" l="6569" r="6880" t="0"/>
          <a:stretch/>
        </p:blipFill>
        <p:spPr>
          <a:xfrm>
            <a:off x="4934975" y="2221025"/>
            <a:ext cx="4209025" cy="29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16653049265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007425" cy="24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6653049265_0_46"/>
          <p:cNvSpPr txBox="1"/>
          <p:nvPr>
            <p:ph type="title"/>
          </p:nvPr>
        </p:nvSpPr>
        <p:spPr>
          <a:xfrm>
            <a:off x="1503825" y="1931663"/>
            <a:ext cx="6038400" cy="8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 Seleccionada</a:t>
            </a:r>
            <a:endParaRPr/>
          </a:p>
        </p:txBody>
      </p:sp>
      <p:sp>
        <p:nvSpPr>
          <p:cNvPr id="2310" name="Google Shape;2310;g16653049265_0_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"/>
          <p:cNvSpPr txBox="1"/>
          <p:nvPr>
            <p:ph idx="1" type="subTitle"/>
          </p:nvPr>
        </p:nvSpPr>
        <p:spPr>
          <a:xfrm>
            <a:off x="1916400" y="2127601"/>
            <a:ext cx="5311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La contaminación acústica es la segunda causa de enfermedad por motivos medioambientales. </a:t>
            </a:r>
            <a:endParaRPr sz="19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-OMS</a:t>
            </a:r>
            <a:endParaRPr sz="1900"/>
          </a:p>
        </p:txBody>
      </p:sp>
      <p:sp>
        <p:nvSpPr>
          <p:cNvPr id="2154" name="Google Shape;2154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5" name="Google Shape;2315;g166f6c12c4a_0_1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407" y="1265988"/>
            <a:ext cx="3651199" cy="26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g166f6c12c4a_0_1606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3F3F3"/>
                </a:solidFill>
              </a:rPr>
              <a:t>Análisis de </a:t>
            </a:r>
            <a:r>
              <a:rPr lang="en">
                <a:solidFill>
                  <a:srgbClr val="F3F3F3"/>
                </a:solidFill>
              </a:rPr>
              <a:t>MUTE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317" name="Google Shape;2317;g166f6c12c4a_0_1606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IoT Relay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18" name="Google Shape;2318;g166f6c12c4a_0_1606"/>
          <p:cNvSpPr txBox="1"/>
          <p:nvPr>
            <p:ph idx="3" type="ctrTitle"/>
          </p:nvPr>
        </p:nvSpPr>
        <p:spPr>
          <a:xfrm>
            <a:off x="6531338" y="105553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DSP Processor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19" name="Google Shape;2319;g166f6c12c4a_0_1606"/>
          <p:cNvSpPr txBox="1"/>
          <p:nvPr>
            <p:ph idx="5" type="ctrTitle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Anti-Noise Speakers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20" name="Google Shape;2320;g166f6c12c4a_0_1606"/>
          <p:cNvSpPr txBox="1"/>
          <p:nvPr>
            <p:ph idx="2" type="ctrTitle"/>
          </p:nvPr>
        </p:nvSpPr>
        <p:spPr>
          <a:xfrm>
            <a:off x="504925" y="3381750"/>
            <a:ext cx="188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Wireless Receiver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21" name="Google Shape;2321;g166f6c12c4a_0_1606"/>
          <p:cNvSpPr/>
          <p:nvPr/>
        </p:nvSpPr>
        <p:spPr>
          <a:xfrm>
            <a:off x="5376375" y="19605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166f6c12c4a_0_1606"/>
          <p:cNvSpPr/>
          <p:nvPr/>
        </p:nvSpPr>
        <p:spPr>
          <a:xfrm>
            <a:off x="5491550" y="31577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g166f6c12c4a_0_1606"/>
          <p:cNvSpPr/>
          <p:nvPr/>
        </p:nvSpPr>
        <p:spPr>
          <a:xfrm>
            <a:off x="4513550" y="36416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4" name="Google Shape;2324;g166f6c12c4a_0_1606"/>
          <p:cNvCxnSpPr>
            <a:stCxn id="2323" idx="3"/>
            <a:endCxn id="2318" idx="1"/>
          </p:cNvCxnSpPr>
          <p:nvPr/>
        </p:nvCxnSpPr>
        <p:spPr>
          <a:xfrm flipH="1" rot="10800000">
            <a:off x="4637150" y="1377825"/>
            <a:ext cx="1894200" cy="2325600"/>
          </a:xfrm>
          <a:prstGeom prst="bentConnector3">
            <a:avLst>
              <a:gd fmla="val 66287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325" name="Google Shape;2325;g166f6c12c4a_0_1606"/>
          <p:cNvCxnSpPr>
            <a:stCxn id="2322" idx="3"/>
          </p:cNvCxnSpPr>
          <p:nvPr/>
        </p:nvCxnSpPr>
        <p:spPr>
          <a:xfrm flipH="1" rot="10800000">
            <a:off x="5615150" y="3218900"/>
            <a:ext cx="924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26" name="Google Shape;2326;g166f6c12c4a_0_1606"/>
          <p:cNvSpPr/>
          <p:nvPr/>
        </p:nvSpPr>
        <p:spPr>
          <a:xfrm>
            <a:off x="3449888" y="31574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7" name="Google Shape;2327;g166f6c12c4a_0_1606"/>
          <p:cNvCxnSpPr/>
          <p:nvPr/>
        </p:nvCxnSpPr>
        <p:spPr>
          <a:xfrm rot="10800000">
            <a:off x="2382375" y="1828950"/>
            <a:ext cx="2994000" cy="175800"/>
          </a:xfrm>
          <a:prstGeom prst="bentConnector3">
            <a:avLst>
              <a:gd fmla="val 64592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328" name="Google Shape;2328;g166f6c12c4a_0_1606"/>
          <p:cNvCxnSpPr>
            <a:stCxn id="2326" idx="1"/>
            <a:endCxn id="2320" idx="3"/>
          </p:cNvCxnSpPr>
          <p:nvPr/>
        </p:nvCxnSpPr>
        <p:spPr>
          <a:xfrm flipH="1">
            <a:off x="2386088" y="3219200"/>
            <a:ext cx="1063800" cy="397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29" name="Google Shape;2329;g166f6c12c4a_0_160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65c01018ca_0_0"/>
          <p:cNvSpPr txBox="1"/>
          <p:nvPr>
            <p:ph type="title"/>
          </p:nvPr>
        </p:nvSpPr>
        <p:spPr>
          <a:xfrm>
            <a:off x="3083450" y="1933350"/>
            <a:ext cx="25581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Detalles</a:t>
            </a:r>
            <a:br>
              <a:rPr lang="en"/>
            </a:br>
            <a:r>
              <a:rPr lang="en"/>
              <a:t>Técnicos</a:t>
            </a:r>
            <a:endParaRPr/>
          </a:p>
        </p:txBody>
      </p:sp>
      <p:sp>
        <p:nvSpPr>
          <p:cNvPr id="2335" name="Google Shape;2335;g165c01018ca_0_0"/>
          <p:cNvSpPr/>
          <p:nvPr/>
        </p:nvSpPr>
        <p:spPr>
          <a:xfrm>
            <a:off x="1739213" y="2102400"/>
            <a:ext cx="938700" cy="938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6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g165c01018ca_0_0"/>
          <p:cNvSpPr txBox="1"/>
          <p:nvPr>
            <p:ph idx="2" type="title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37" name="Google Shape;2337;g165c01018ca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6653049265_0_0"/>
          <p:cNvSpPr txBox="1"/>
          <p:nvPr>
            <p:ph type="title"/>
          </p:nvPr>
        </p:nvSpPr>
        <p:spPr>
          <a:xfrm>
            <a:off x="1826700" y="2297400"/>
            <a:ext cx="549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Lista de Materiales</a:t>
            </a:r>
            <a:endParaRPr/>
          </a:p>
        </p:txBody>
      </p:sp>
      <p:sp>
        <p:nvSpPr>
          <p:cNvPr id="2343" name="Google Shape;2343;g16653049265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2348;g1685c0c27c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5483"/>
            <a:ext cx="9143997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g1685c0c27c1_1_0"/>
          <p:cNvSpPr txBox="1"/>
          <p:nvPr>
            <p:ph type="ctrTitle"/>
          </p:nvPr>
        </p:nvSpPr>
        <p:spPr>
          <a:xfrm>
            <a:off x="0" y="3822875"/>
            <a:ext cx="4910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EVAL - ADF4350EB1Z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2350" name="Google Shape;2350;g1685c0c27c1_1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" name="Google Shape;2355;g1685c0c27c1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00" y="152400"/>
            <a:ext cx="461099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g1685c0c27c1_1_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" name="Google Shape;2361;g1685c0c27c1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75" y="190500"/>
            <a:ext cx="3819525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2" name="Google Shape;2362;g1685c0c27c1_1_9"/>
          <p:cNvGrpSpPr/>
          <p:nvPr/>
        </p:nvGrpSpPr>
        <p:grpSpPr>
          <a:xfrm>
            <a:off x="62772" y="887662"/>
            <a:ext cx="5309954" cy="3368175"/>
            <a:chOff x="47172" y="650150"/>
            <a:chExt cx="5309954" cy="3368175"/>
          </a:xfrm>
        </p:grpSpPr>
        <p:pic>
          <p:nvPicPr>
            <p:cNvPr id="2363" name="Google Shape;2363;g1685c0c27c1_1_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75" y="650150"/>
              <a:ext cx="5309950" cy="193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g1685c0c27c1_1_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72" y="2585809"/>
              <a:ext cx="5309950" cy="1432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5" name="Google Shape;2365;g1685c0c27c1_1_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g168d2c46d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5" y="595569"/>
            <a:ext cx="7074850" cy="39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g168d2c46d61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68d2c46d61_0_13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g168d2c46d61_0_13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g168d2c46d61_0_13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g168d2c46d61_0_13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168d2c46d61_0_13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g168d2c46d61_0_13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168d2c46d61_0_13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g168d2c46d61_0_13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4" name="Google Shape;2384;g168d2c46d6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28" y="78127"/>
            <a:ext cx="4227475" cy="48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5" name="Google Shape;2385;g168d2c46d61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59" y="78155"/>
            <a:ext cx="3472487" cy="4824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g168d2c46d61_0_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1" name="Google Shape;2391;g1685c0c27c1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99312" y="-1996862"/>
            <a:ext cx="5141051" cy="91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g1685c0c27c1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700" y="347875"/>
            <a:ext cx="4492225" cy="44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g1685c0c27c1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25" y="1165375"/>
            <a:ext cx="4960549" cy="29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g1685c0c27c1_1_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9" name="Google Shape;2399;g1685c0c27c1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54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g1685c0c27c1_1_22"/>
          <p:cNvSpPr txBox="1"/>
          <p:nvPr>
            <p:ph type="ctrTitle"/>
          </p:nvPr>
        </p:nvSpPr>
        <p:spPr>
          <a:xfrm>
            <a:off x="4299050" y="2571750"/>
            <a:ext cx="44754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TMS320C6713 DSP Starter Kit (DSK)</a:t>
            </a:r>
            <a:endParaRPr sz="6000"/>
          </a:p>
        </p:txBody>
      </p:sp>
      <p:sp>
        <p:nvSpPr>
          <p:cNvPr id="2401" name="Google Shape;2401;g1685c0c27c1_1_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g166f6c12c4a_0_292"/>
          <p:cNvPicPr preferRelativeResize="0"/>
          <p:nvPr/>
        </p:nvPicPr>
        <p:blipFill rotWithShape="1">
          <a:blip r:embed="rId3">
            <a:alphaModFix/>
          </a:blip>
          <a:srcRect b="0" l="21224" r="18870" t="0"/>
          <a:stretch/>
        </p:blipFill>
        <p:spPr>
          <a:xfrm>
            <a:off x="5962650" y="538275"/>
            <a:ext cx="2857500" cy="40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g166f6c12c4a_0_292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¿Qué es la contaminación acústica?</a:t>
            </a:r>
            <a:endParaRPr>
              <a:solidFill>
                <a:srgbClr val="373334"/>
              </a:solidFill>
            </a:endParaRPr>
          </a:p>
        </p:txBody>
      </p:sp>
      <p:sp>
        <p:nvSpPr>
          <p:cNvPr id="2161" name="Google Shape;2161;g166f6c12c4a_0_29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g1685c0c27c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g1685c0c27c1_1_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Google Shape;2412;g1685c0c27c1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129150" y="1124151"/>
            <a:ext cx="5139002" cy="28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g1685c0c27c1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1725"/>
            <a:ext cx="6308075" cy="2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g1685c0c27c1_1_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6b84b3877e_0_176"/>
          <p:cNvSpPr txBox="1"/>
          <p:nvPr>
            <p:ph type="ctrTitle"/>
          </p:nvPr>
        </p:nvSpPr>
        <p:spPr>
          <a:xfrm>
            <a:off x="563575" y="288450"/>
            <a:ext cx="44754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6000"/>
              <a:t>Aplicaciones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2420" name="Google Shape;2420;g16b84b3877e_0_176"/>
          <p:cNvSpPr txBox="1"/>
          <p:nvPr/>
        </p:nvSpPr>
        <p:spPr>
          <a:xfrm>
            <a:off x="545850" y="1918225"/>
            <a:ext cx="80523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●"/>
            </a:pPr>
            <a:r>
              <a:rPr lang="en" sz="1200">
                <a:solidFill>
                  <a:srgbClr val="FFFFFF"/>
                </a:solidFill>
              </a:rPr>
              <a:t>Es el kit más apropiado para aplicaciones de Audio como: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lang="en" sz="1200">
                <a:solidFill>
                  <a:srgbClr val="FFFFFF"/>
                </a:solidFill>
              </a:rPr>
              <a:t>Reconocimiento de voz.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lang="en" sz="1200">
                <a:solidFill>
                  <a:srgbClr val="FFFFFF"/>
                </a:solidFill>
              </a:rPr>
              <a:t>Filtrado de audio usando filtros FIR, IIR.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"/>
              <a:buChar char="○"/>
            </a:pPr>
            <a:r>
              <a:rPr b="1" lang="en" sz="1200">
                <a:solidFill>
                  <a:srgbClr val="FFFFFF"/>
                </a:solidFill>
              </a:rPr>
              <a:t>Eliminación de ruido.</a:t>
            </a:r>
            <a:endParaRPr b="1" sz="1200">
              <a:solidFill>
                <a:srgbClr val="FFFFFF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ectral Light"/>
              <a:buChar char="○"/>
            </a:pPr>
            <a:r>
              <a:rPr lang="en" sz="1200">
                <a:solidFill>
                  <a:srgbClr val="FFFFFF"/>
                </a:solidFill>
              </a:rPr>
              <a:t>Efectos de sonido como el eco, la reverberación, etc.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21" name="Google Shape;2421;g16b84b3877e_0_17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oogle Shape;2426;p30"/>
          <p:cNvGrpSpPr/>
          <p:nvPr/>
        </p:nvGrpSpPr>
        <p:grpSpPr>
          <a:xfrm>
            <a:off x="2179350" y="1666309"/>
            <a:ext cx="4785300" cy="1516063"/>
            <a:chOff x="2176313" y="1666309"/>
            <a:chExt cx="4785300" cy="1516063"/>
          </a:xfrm>
        </p:grpSpPr>
        <p:cxnSp>
          <p:nvCxnSpPr>
            <p:cNvPr id="2427" name="Google Shape;2427;p30"/>
            <p:cNvCxnSpPr>
              <a:stCxn id="2428" idx="3"/>
            </p:cNvCxnSpPr>
            <p:nvPr/>
          </p:nvCxnSpPr>
          <p:spPr>
            <a:xfrm>
              <a:off x="2176313" y="1666309"/>
              <a:ext cx="1402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diamond"/>
              <a:tailEnd len="sm" w="sm" type="none"/>
            </a:ln>
          </p:spPr>
        </p:cxnSp>
        <p:cxnSp>
          <p:nvCxnSpPr>
            <p:cNvPr id="2429" name="Google Shape;2429;p30"/>
            <p:cNvCxnSpPr>
              <a:stCxn id="2430" idx="3"/>
            </p:cNvCxnSpPr>
            <p:nvPr/>
          </p:nvCxnSpPr>
          <p:spPr>
            <a:xfrm>
              <a:off x="2176313" y="3182372"/>
              <a:ext cx="1136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diamond"/>
              <a:tailEnd len="sm" w="sm" type="none"/>
            </a:ln>
          </p:spPr>
        </p:cxnSp>
        <p:cxnSp>
          <p:nvCxnSpPr>
            <p:cNvPr id="2431" name="Google Shape;2431;p30"/>
            <p:cNvCxnSpPr>
              <a:stCxn id="2432" idx="1"/>
            </p:cNvCxnSpPr>
            <p:nvPr/>
          </p:nvCxnSpPr>
          <p:spPr>
            <a:xfrm rot="10800000">
              <a:off x="5436713" y="1666309"/>
              <a:ext cx="1524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diamond"/>
              <a:tailEnd len="sm" w="sm" type="none"/>
            </a:ln>
          </p:spPr>
        </p:cxnSp>
        <p:cxnSp>
          <p:nvCxnSpPr>
            <p:cNvPr id="2433" name="Google Shape;2433;p30"/>
            <p:cNvCxnSpPr>
              <a:stCxn id="2434" idx="1"/>
            </p:cNvCxnSpPr>
            <p:nvPr/>
          </p:nvCxnSpPr>
          <p:spPr>
            <a:xfrm rot="10800000">
              <a:off x="5779613" y="3182372"/>
              <a:ext cx="118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diamond"/>
              <a:tailEnd len="sm" w="sm" type="none"/>
            </a:ln>
          </p:spPr>
        </p:cxnSp>
      </p:grpSp>
      <p:sp>
        <p:nvSpPr>
          <p:cNvPr id="2435" name="Google Shape;2435;p3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Nuestras </a:t>
            </a: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Etapas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6" name="Google Shape;2436;p30"/>
          <p:cNvSpPr txBox="1"/>
          <p:nvPr/>
        </p:nvSpPr>
        <p:spPr>
          <a:xfrm>
            <a:off x="9143988" y="1004884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Mercury is the first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7" name="Google Shape;2437;p30"/>
          <p:cNvSpPr txBox="1"/>
          <p:nvPr/>
        </p:nvSpPr>
        <p:spPr>
          <a:xfrm>
            <a:off x="9143988" y="2124038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Venus is a hot planet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38" name="Google Shape;2438;p30"/>
          <p:cNvGrpSpPr/>
          <p:nvPr/>
        </p:nvGrpSpPr>
        <p:grpSpPr>
          <a:xfrm>
            <a:off x="3118332" y="1271445"/>
            <a:ext cx="2913411" cy="2905411"/>
            <a:chOff x="1183400" y="238125"/>
            <a:chExt cx="5253175" cy="5238750"/>
          </a:xfrm>
        </p:grpSpPr>
        <p:sp>
          <p:nvSpPr>
            <p:cNvPr id="2439" name="Google Shape;2439;p30"/>
            <p:cNvSpPr/>
            <p:nvPr/>
          </p:nvSpPr>
          <p:spPr>
            <a:xfrm>
              <a:off x="4033225" y="328725"/>
              <a:ext cx="2403350" cy="2796700"/>
            </a:xfrm>
            <a:custGeom>
              <a:rect b="b" l="l" r="r" t="t"/>
              <a:pathLst>
                <a:path extrusionOk="0" h="111868" w="96134">
                  <a:moveTo>
                    <a:pt x="1" y="1"/>
                  </a:moveTo>
                  <a:lnTo>
                    <a:pt x="1" y="36143"/>
                  </a:lnTo>
                  <a:lnTo>
                    <a:pt x="789" y="36195"/>
                  </a:lnTo>
                  <a:lnTo>
                    <a:pt x="1577" y="36274"/>
                  </a:lnTo>
                  <a:lnTo>
                    <a:pt x="2339" y="36405"/>
                  </a:lnTo>
                  <a:lnTo>
                    <a:pt x="3074" y="36563"/>
                  </a:lnTo>
                  <a:lnTo>
                    <a:pt x="3809" y="36747"/>
                  </a:lnTo>
                  <a:lnTo>
                    <a:pt x="4519" y="36983"/>
                  </a:lnTo>
                  <a:lnTo>
                    <a:pt x="5228" y="37246"/>
                  </a:lnTo>
                  <a:lnTo>
                    <a:pt x="5911" y="37535"/>
                  </a:lnTo>
                  <a:lnTo>
                    <a:pt x="6594" y="37876"/>
                  </a:lnTo>
                  <a:lnTo>
                    <a:pt x="7250" y="38218"/>
                  </a:lnTo>
                  <a:lnTo>
                    <a:pt x="7881" y="38612"/>
                  </a:lnTo>
                  <a:lnTo>
                    <a:pt x="8485" y="39032"/>
                  </a:lnTo>
                  <a:lnTo>
                    <a:pt x="9089" y="39478"/>
                  </a:lnTo>
                  <a:lnTo>
                    <a:pt x="9667" y="39951"/>
                  </a:lnTo>
                  <a:lnTo>
                    <a:pt x="10218" y="40424"/>
                  </a:lnTo>
                  <a:lnTo>
                    <a:pt x="10744" y="40949"/>
                  </a:lnTo>
                  <a:lnTo>
                    <a:pt x="11243" y="41501"/>
                  </a:lnTo>
                  <a:lnTo>
                    <a:pt x="11715" y="42053"/>
                  </a:lnTo>
                  <a:lnTo>
                    <a:pt x="12162" y="42657"/>
                  </a:lnTo>
                  <a:lnTo>
                    <a:pt x="12582" y="43261"/>
                  </a:lnTo>
                  <a:lnTo>
                    <a:pt x="12976" y="43891"/>
                  </a:lnTo>
                  <a:lnTo>
                    <a:pt x="13318" y="44548"/>
                  </a:lnTo>
                  <a:lnTo>
                    <a:pt x="13659" y="45204"/>
                  </a:lnTo>
                  <a:lnTo>
                    <a:pt x="13948" y="45887"/>
                  </a:lnTo>
                  <a:lnTo>
                    <a:pt x="14237" y="46597"/>
                  </a:lnTo>
                  <a:lnTo>
                    <a:pt x="14473" y="47306"/>
                  </a:lnTo>
                  <a:lnTo>
                    <a:pt x="14657" y="48041"/>
                  </a:lnTo>
                  <a:lnTo>
                    <a:pt x="14841" y="48803"/>
                  </a:lnTo>
                  <a:lnTo>
                    <a:pt x="14972" y="49565"/>
                  </a:lnTo>
                  <a:lnTo>
                    <a:pt x="15078" y="50326"/>
                  </a:lnTo>
                  <a:lnTo>
                    <a:pt x="15130" y="51114"/>
                  </a:lnTo>
                  <a:lnTo>
                    <a:pt x="15130" y="51902"/>
                  </a:lnTo>
                  <a:lnTo>
                    <a:pt x="15130" y="52690"/>
                  </a:lnTo>
                  <a:lnTo>
                    <a:pt x="15078" y="53478"/>
                  </a:lnTo>
                  <a:lnTo>
                    <a:pt x="14972" y="54240"/>
                  </a:lnTo>
                  <a:lnTo>
                    <a:pt x="14841" y="55002"/>
                  </a:lnTo>
                  <a:lnTo>
                    <a:pt x="14657" y="55737"/>
                  </a:lnTo>
                  <a:lnTo>
                    <a:pt x="14473" y="56473"/>
                  </a:lnTo>
                  <a:lnTo>
                    <a:pt x="14237" y="57208"/>
                  </a:lnTo>
                  <a:lnTo>
                    <a:pt x="13948" y="57891"/>
                  </a:lnTo>
                  <a:lnTo>
                    <a:pt x="13659" y="58574"/>
                  </a:lnTo>
                  <a:lnTo>
                    <a:pt x="13318" y="59257"/>
                  </a:lnTo>
                  <a:lnTo>
                    <a:pt x="12976" y="59913"/>
                  </a:lnTo>
                  <a:lnTo>
                    <a:pt x="12582" y="60544"/>
                  </a:lnTo>
                  <a:lnTo>
                    <a:pt x="12162" y="61148"/>
                  </a:lnTo>
                  <a:lnTo>
                    <a:pt x="11715" y="61726"/>
                  </a:lnTo>
                  <a:lnTo>
                    <a:pt x="11243" y="62304"/>
                  </a:lnTo>
                  <a:lnTo>
                    <a:pt x="10744" y="62829"/>
                  </a:lnTo>
                  <a:lnTo>
                    <a:pt x="10218" y="63354"/>
                  </a:lnTo>
                  <a:lnTo>
                    <a:pt x="9667" y="63853"/>
                  </a:lnTo>
                  <a:lnTo>
                    <a:pt x="9089" y="64326"/>
                  </a:lnTo>
                  <a:lnTo>
                    <a:pt x="8485" y="64773"/>
                  </a:lnTo>
                  <a:lnTo>
                    <a:pt x="7881" y="65193"/>
                  </a:lnTo>
                  <a:lnTo>
                    <a:pt x="7250" y="65561"/>
                  </a:lnTo>
                  <a:lnTo>
                    <a:pt x="6594" y="65928"/>
                  </a:lnTo>
                  <a:lnTo>
                    <a:pt x="5911" y="66244"/>
                  </a:lnTo>
                  <a:lnTo>
                    <a:pt x="5228" y="66559"/>
                  </a:lnTo>
                  <a:lnTo>
                    <a:pt x="4519" y="66821"/>
                  </a:lnTo>
                  <a:lnTo>
                    <a:pt x="3809" y="67031"/>
                  </a:lnTo>
                  <a:lnTo>
                    <a:pt x="3074" y="67242"/>
                  </a:lnTo>
                  <a:lnTo>
                    <a:pt x="2339" y="67399"/>
                  </a:lnTo>
                  <a:lnTo>
                    <a:pt x="1577" y="67531"/>
                  </a:lnTo>
                  <a:lnTo>
                    <a:pt x="789" y="67609"/>
                  </a:lnTo>
                  <a:lnTo>
                    <a:pt x="1" y="67662"/>
                  </a:lnTo>
                  <a:lnTo>
                    <a:pt x="1" y="96423"/>
                  </a:lnTo>
                  <a:lnTo>
                    <a:pt x="31966" y="96423"/>
                  </a:lnTo>
                  <a:lnTo>
                    <a:pt x="32019" y="97237"/>
                  </a:lnTo>
                  <a:lnTo>
                    <a:pt x="32098" y="97999"/>
                  </a:lnTo>
                  <a:lnTo>
                    <a:pt x="32203" y="98787"/>
                  </a:lnTo>
                  <a:lnTo>
                    <a:pt x="32360" y="99549"/>
                  </a:lnTo>
                  <a:lnTo>
                    <a:pt x="32544" y="100284"/>
                  </a:lnTo>
                  <a:lnTo>
                    <a:pt x="32754" y="101020"/>
                  </a:lnTo>
                  <a:lnTo>
                    <a:pt x="33017" y="101755"/>
                  </a:lnTo>
                  <a:lnTo>
                    <a:pt x="33306" y="102438"/>
                  </a:lnTo>
                  <a:lnTo>
                    <a:pt x="33621" y="103121"/>
                  </a:lnTo>
                  <a:lnTo>
                    <a:pt x="33989" y="103804"/>
                  </a:lnTo>
                  <a:lnTo>
                    <a:pt x="34383" y="104434"/>
                  </a:lnTo>
                  <a:lnTo>
                    <a:pt x="34777" y="105065"/>
                  </a:lnTo>
                  <a:lnTo>
                    <a:pt x="35223" y="105669"/>
                  </a:lnTo>
                  <a:lnTo>
                    <a:pt x="35696" y="106247"/>
                  </a:lnTo>
                  <a:lnTo>
                    <a:pt x="36195" y="106824"/>
                  </a:lnTo>
                  <a:lnTo>
                    <a:pt x="36721" y="107350"/>
                  </a:lnTo>
                  <a:lnTo>
                    <a:pt x="37246" y="107849"/>
                  </a:lnTo>
                  <a:lnTo>
                    <a:pt x="37824" y="108348"/>
                  </a:lnTo>
                  <a:lnTo>
                    <a:pt x="38428" y="108794"/>
                  </a:lnTo>
                  <a:lnTo>
                    <a:pt x="39032" y="109241"/>
                  </a:lnTo>
                  <a:lnTo>
                    <a:pt x="39662" y="109635"/>
                  </a:lnTo>
                  <a:lnTo>
                    <a:pt x="40319" y="110003"/>
                  </a:lnTo>
                  <a:lnTo>
                    <a:pt x="41002" y="110344"/>
                  </a:lnTo>
                  <a:lnTo>
                    <a:pt x="41685" y="110659"/>
                  </a:lnTo>
                  <a:lnTo>
                    <a:pt x="42394" y="110922"/>
                  </a:lnTo>
                  <a:lnTo>
                    <a:pt x="43129" y="111158"/>
                  </a:lnTo>
                  <a:lnTo>
                    <a:pt x="43865" y="111368"/>
                  </a:lnTo>
                  <a:lnTo>
                    <a:pt x="44600" y="111552"/>
                  </a:lnTo>
                  <a:lnTo>
                    <a:pt x="45388" y="111684"/>
                  </a:lnTo>
                  <a:lnTo>
                    <a:pt x="46150" y="111789"/>
                  </a:lnTo>
                  <a:lnTo>
                    <a:pt x="46938" y="111841"/>
                  </a:lnTo>
                  <a:lnTo>
                    <a:pt x="47752" y="111868"/>
                  </a:lnTo>
                  <a:lnTo>
                    <a:pt x="48540" y="111841"/>
                  </a:lnTo>
                  <a:lnTo>
                    <a:pt x="49354" y="111789"/>
                  </a:lnTo>
                  <a:lnTo>
                    <a:pt x="50116" y="111684"/>
                  </a:lnTo>
                  <a:lnTo>
                    <a:pt x="50878" y="111552"/>
                  </a:lnTo>
                  <a:lnTo>
                    <a:pt x="51640" y="111368"/>
                  </a:lnTo>
                  <a:lnTo>
                    <a:pt x="52375" y="111158"/>
                  </a:lnTo>
                  <a:lnTo>
                    <a:pt x="53111" y="110922"/>
                  </a:lnTo>
                  <a:lnTo>
                    <a:pt x="53820" y="110659"/>
                  </a:lnTo>
                  <a:lnTo>
                    <a:pt x="54503" y="110344"/>
                  </a:lnTo>
                  <a:lnTo>
                    <a:pt x="55186" y="110003"/>
                  </a:lnTo>
                  <a:lnTo>
                    <a:pt x="55842" y="109635"/>
                  </a:lnTo>
                  <a:lnTo>
                    <a:pt x="56473" y="109241"/>
                  </a:lnTo>
                  <a:lnTo>
                    <a:pt x="57077" y="108794"/>
                  </a:lnTo>
                  <a:lnTo>
                    <a:pt x="57681" y="108348"/>
                  </a:lnTo>
                  <a:lnTo>
                    <a:pt x="58259" y="107849"/>
                  </a:lnTo>
                  <a:lnTo>
                    <a:pt x="58784" y="107350"/>
                  </a:lnTo>
                  <a:lnTo>
                    <a:pt x="59309" y="106824"/>
                  </a:lnTo>
                  <a:lnTo>
                    <a:pt x="59808" y="106247"/>
                  </a:lnTo>
                  <a:lnTo>
                    <a:pt x="60281" y="105669"/>
                  </a:lnTo>
                  <a:lnTo>
                    <a:pt x="60728" y="105065"/>
                  </a:lnTo>
                  <a:lnTo>
                    <a:pt x="61122" y="104434"/>
                  </a:lnTo>
                  <a:lnTo>
                    <a:pt x="61516" y="103804"/>
                  </a:lnTo>
                  <a:lnTo>
                    <a:pt x="61857" y="103121"/>
                  </a:lnTo>
                  <a:lnTo>
                    <a:pt x="62198" y="102438"/>
                  </a:lnTo>
                  <a:lnTo>
                    <a:pt x="62487" y="101755"/>
                  </a:lnTo>
                  <a:lnTo>
                    <a:pt x="62724" y="101020"/>
                  </a:lnTo>
                  <a:lnTo>
                    <a:pt x="62960" y="100284"/>
                  </a:lnTo>
                  <a:lnTo>
                    <a:pt x="63144" y="99549"/>
                  </a:lnTo>
                  <a:lnTo>
                    <a:pt x="63302" y="98787"/>
                  </a:lnTo>
                  <a:lnTo>
                    <a:pt x="63407" y="97999"/>
                  </a:lnTo>
                  <a:lnTo>
                    <a:pt x="63486" y="97237"/>
                  </a:lnTo>
                  <a:lnTo>
                    <a:pt x="63512" y="96423"/>
                  </a:lnTo>
                  <a:lnTo>
                    <a:pt x="96134" y="96423"/>
                  </a:lnTo>
                  <a:lnTo>
                    <a:pt x="96134" y="94978"/>
                  </a:lnTo>
                  <a:lnTo>
                    <a:pt x="96108" y="93534"/>
                  </a:lnTo>
                  <a:lnTo>
                    <a:pt x="96055" y="92089"/>
                  </a:lnTo>
                  <a:lnTo>
                    <a:pt x="95976" y="90645"/>
                  </a:lnTo>
                  <a:lnTo>
                    <a:pt x="95871" y="89226"/>
                  </a:lnTo>
                  <a:lnTo>
                    <a:pt x="95766" y="87808"/>
                  </a:lnTo>
                  <a:lnTo>
                    <a:pt x="95635" y="86390"/>
                  </a:lnTo>
                  <a:lnTo>
                    <a:pt x="95477" y="84971"/>
                  </a:lnTo>
                  <a:lnTo>
                    <a:pt x="95293" y="83553"/>
                  </a:lnTo>
                  <a:lnTo>
                    <a:pt x="95083" y="82161"/>
                  </a:lnTo>
                  <a:lnTo>
                    <a:pt x="94873" y="80769"/>
                  </a:lnTo>
                  <a:lnTo>
                    <a:pt x="94637" y="79377"/>
                  </a:lnTo>
                  <a:lnTo>
                    <a:pt x="94374" y="78011"/>
                  </a:lnTo>
                  <a:lnTo>
                    <a:pt x="94112" y="76645"/>
                  </a:lnTo>
                  <a:lnTo>
                    <a:pt x="93796" y="75279"/>
                  </a:lnTo>
                  <a:lnTo>
                    <a:pt x="93481" y="73913"/>
                  </a:lnTo>
                  <a:lnTo>
                    <a:pt x="93113" y="72416"/>
                  </a:lnTo>
                  <a:lnTo>
                    <a:pt x="92719" y="70919"/>
                  </a:lnTo>
                  <a:lnTo>
                    <a:pt x="92299" y="69448"/>
                  </a:lnTo>
                  <a:lnTo>
                    <a:pt x="91879" y="67977"/>
                  </a:lnTo>
                  <a:lnTo>
                    <a:pt x="91406" y="66506"/>
                  </a:lnTo>
                  <a:lnTo>
                    <a:pt x="90907" y="65062"/>
                  </a:lnTo>
                  <a:lnTo>
                    <a:pt x="90408" y="63617"/>
                  </a:lnTo>
                  <a:lnTo>
                    <a:pt x="89883" y="62172"/>
                  </a:lnTo>
                  <a:lnTo>
                    <a:pt x="89331" y="60754"/>
                  </a:lnTo>
                  <a:lnTo>
                    <a:pt x="88753" y="59362"/>
                  </a:lnTo>
                  <a:lnTo>
                    <a:pt x="88149" y="57943"/>
                  </a:lnTo>
                  <a:lnTo>
                    <a:pt x="87545" y="56578"/>
                  </a:lnTo>
                  <a:lnTo>
                    <a:pt x="86915" y="55186"/>
                  </a:lnTo>
                  <a:lnTo>
                    <a:pt x="86232" y="53820"/>
                  </a:lnTo>
                  <a:lnTo>
                    <a:pt x="85575" y="52480"/>
                  </a:lnTo>
                  <a:lnTo>
                    <a:pt x="84866" y="51141"/>
                  </a:lnTo>
                  <a:lnTo>
                    <a:pt x="84157" y="49827"/>
                  </a:lnTo>
                  <a:lnTo>
                    <a:pt x="83395" y="48514"/>
                  </a:lnTo>
                  <a:lnTo>
                    <a:pt x="82633" y="47201"/>
                  </a:lnTo>
                  <a:lnTo>
                    <a:pt x="81872" y="45914"/>
                  </a:lnTo>
                  <a:lnTo>
                    <a:pt x="81057" y="44653"/>
                  </a:lnTo>
                  <a:lnTo>
                    <a:pt x="80243" y="43392"/>
                  </a:lnTo>
                  <a:lnTo>
                    <a:pt x="79403" y="42131"/>
                  </a:lnTo>
                  <a:lnTo>
                    <a:pt x="78562" y="40897"/>
                  </a:lnTo>
                  <a:lnTo>
                    <a:pt x="77669" y="39689"/>
                  </a:lnTo>
                  <a:lnTo>
                    <a:pt x="76776" y="38480"/>
                  </a:lnTo>
                  <a:lnTo>
                    <a:pt x="75883" y="37298"/>
                  </a:lnTo>
                  <a:lnTo>
                    <a:pt x="74937" y="36116"/>
                  </a:lnTo>
                  <a:lnTo>
                    <a:pt x="73992" y="34961"/>
                  </a:lnTo>
                  <a:lnTo>
                    <a:pt x="73046" y="33805"/>
                  </a:lnTo>
                  <a:lnTo>
                    <a:pt x="72048" y="32676"/>
                  </a:lnTo>
                  <a:lnTo>
                    <a:pt x="71050" y="31546"/>
                  </a:lnTo>
                  <a:lnTo>
                    <a:pt x="70052" y="30469"/>
                  </a:lnTo>
                  <a:lnTo>
                    <a:pt x="69001" y="29366"/>
                  </a:lnTo>
                  <a:lnTo>
                    <a:pt x="67951" y="28315"/>
                  </a:lnTo>
                  <a:lnTo>
                    <a:pt x="66900" y="27265"/>
                  </a:lnTo>
                  <a:lnTo>
                    <a:pt x="65823" y="26214"/>
                  </a:lnTo>
                  <a:lnTo>
                    <a:pt x="64720" y="25216"/>
                  </a:lnTo>
                  <a:lnTo>
                    <a:pt x="63591" y="24192"/>
                  </a:lnTo>
                  <a:lnTo>
                    <a:pt x="62461" y="23220"/>
                  </a:lnTo>
                  <a:lnTo>
                    <a:pt x="61332" y="22248"/>
                  </a:lnTo>
                  <a:lnTo>
                    <a:pt x="60176" y="21302"/>
                  </a:lnTo>
                  <a:lnTo>
                    <a:pt x="58994" y="20383"/>
                  </a:lnTo>
                  <a:lnTo>
                    <a:pt x="57812" y="19464"/>
                  </a:lnTo>
                  <a:lnTo>
                    <a:pt x="56604" y="18571"/>
                  </a:lnTo>
                  <a:lnTo>
                    <a:pt x="55396" y="17678"/>
                  </a:lnTo>
                  <a:lnTo>
                    <a:pt x="54161" y="16837"/>
                  </a:lnTo>
                  <a:lnTo>
                    <a:pt x="52900" y="15997"/>
                  </a:lnTo>
                  <a:lnTo>
                    <a:pt x="51640" y="15182"/>
                  </a:lnTo>
                  <a:lnTo>
                    <a:pt x="50379" y="14368"/>
                  </a:lnTo>
                  <a:lnTo>
                    <a:pt x="49092" y="13580"/>
                  </a:lnTo>
                  <a:lnTo>
                    <a:pt x="47779" y="12819"/>
                  </a:lnTo>
                  <a:lnTo>
                    <a:pt x="46465" y="12083"/>
                  </a:lnTo>
                  <a:lnTo>
                    <a:pt x="45152" y="11374"/>
                  </a:lnTo>
                  <a:lnTo>
                    <a:pt x="43812" y="10665"/>
                  </a:lnTo>
                  <a:lnTo>
                    <a:pt x="42473" y="9982"/>
                  </a:lnTo>
                  <a:lnTo>
                    <a:pt x="41107" y="9325"/>
                  </a:lnTo>
                  <a:lnTo>
                    <a:pt x="39741" y="8668"/>
                  </a:lnTo>
                  <a:lnTo>
                    <a:pt x="38349" y="8064"/>
                  </a:lnTo>
                  <a:lnTo>
                    <a:pt x="36957" y="7460"/>
                  </a:lnTo>
                  <a:lnTo>
                    <a:pt x="35539" y="6882"/>
                  </a:lnTo>
                  <a:lnTo>
                    <a:pt x="34120" y="6331"/>
                  </a:lnTo>
                  <a:lnTo>
                    <a:pt x="32702" y="5805"/>
                  </a:lnTo>
                  <a:lnTo>
                    <a:pt x="31257" y="5280"/>
                  </a:lnTo>
                  <a:lnTo>
                    <a:pt x="29419" y="4676"/>
                  </a:lnTo>
                  <a:lnTo>
                    <a:pt x="27554" y="4098"/>
                  </a:lnTo>
                  <a:lnTo>
                    <a:pt x="25663" y="3547"/>
                  </a:lnTo>
                  <a:lnTo>
                    <a:pt x="23772" y="3048"/>
                  </a:lnTo>
                  <a:lnTo>
                    <a:pt x="21880" y="2575"/>
                  </a:lnTo>
                  <a:lnTo>
                    <a:pt x="19937" y="2128"/>
                  </a:lnTo>
                  <a:lnTo>
                    <a:pt x="18019" y="1734"/>
                  </a:lnTo>
                  <a:lnTo>
                    <a:pt x="16049" y="1393"/>
                  </a:lnTo>
                  <a:lnTo>
                    <a:pt x="14106" y="1078"/>
                  </a:lnTo>
                  <a:lnTo>
                    <a:pt x="12109" y="789"/>
                  </a:lnTo>
                  <a:lnTo>
                    <a:pt x="10140" y="552"/>
                  </a:lnTo>
                  <a:lnTo>
                    <a:pt x="8117" y="368"/>
                  </a:lnTo>
                  <a:lnTo>
                    <a:pt x="6121" y="211"/>
                  </a:lnTo>
                  <a:lnTo>
                    <a:pt x="4098" y="106"/>
                  </a:lnTo>
                  <a:lnTo>
                    <a:pt x="2050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rotWithShape="0" algn="bl" dir="3120000" dist="857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1205725" y="2588925"/>
              <a:ext cx="2403350" cy="2814425"/>
            </a:xfrm>
            <a:custGeom>
              <a:rect b="b" l="l" r="r" t="t"/>
              <a:pathLst>
                <a:path extrusionOk="0" h="112577" w="96134">
                  <a:moveTo>
                    <a:pt x="48224" y="0"/>
                  </a:moveTo>
                  <a:lnTo>
                    <a:pt x="47410" y="26"/>
                  </a:lnTo>
                  <a:lnTo>
                    <a:pt x="46596" y="105"/>
                  </a:lnTo>
                  <a:lnTo>
                    <a:pt x="45808" y="184"/>
                  </a:lnTo>
                  <a:lnTo>
                    <a:pt x="45046" y="342"/>
                  </a:lnTo>
                  <a:lnTo>
                    <a:pt x="44284" y="499"/>
                  </a:lnTo>
                  <a:lnTo>
                    <a:pt x="43523" y="709"/>
                  </a:lnTo>
                  <a:lnTo>
                    <a:pt x="42787" y="972"/>
                  </a:lnTo>
                  <a:lnTo>
                    <a:pt x="42078" y="1261"/>
                  </a:lnTo>
                  <a:lnTo>
                    <a:pt x="41369" y="1576"/>
                  </a:lnTo>
                  <a:lnTo>
                    <a:pt x="40686" y="1918"/>
                  </a:lnTo>
                  <a:lnTo>
                    <a:pt x="40029" y="2285"/>
                  </a:lnTo>
                  <a:lnTo>
                    <a:pt x="39399" y="2706"/>
                  </a:lnTo>
                  <a:lnTo>
                    <a:pt x="38768" y="3152"/>
                  </a:lnTo>
                  <a:lnTo>
                    <a:pt x="38191" y="3625"/>
                  </a:lnTo>
                  <a:lnTo>
                    <a:pt x="37613" y="4124"/>
                  </a:lnTo>
                  <a:lnTo>
                    <a:pt x="37061" y="4623"/>
                  </a:lnTo>
                  <a:lnTo>
                    <a:pt x="36536" y="5175"/>
                  </a:lnTo>
                  <a:lnTo>
                    <a:pt x="36037" y="5752"/>
                  </a:lnTo>
                  <a:lnTo>
                    <a:pt x="35564" y="6357"/>
                  </a:lnTo>
                  <a:lnTo>
                    <a:pt x="35144" y="6961"/>
                  </a:lnTo>
                  <a:lnTo>
                    <a:pt x="34724" y="7617"/>
                  </a:lnTo>
                  <a:lnTo>
                    <a:pt x="34330" y="8274"/>
                  </a:lnTo>
                  <a:lnTo>
                    <a:pt x="33988" y="8957"/>
                  </a:lnTo>
                  <a:lnTo>
                    <a:pt x="33673" y="9640"/>
                  </a:lnTo>
                  <a:lnTo>
                    <a:pt x="33384" y="10375"/>
                  </a:lnTo>
                  <a:lnTo>
                    <a:pt x="33148" y="11111"/>
                  </a:lnTo>
                  <a:lnTo>
                    <a:pt x="32937" y="11846"/>
                  </a:lnTo>
                  <a:lnTo>
                    <a:pt x="32754" y="12608"/>
                  </a:lnTo>
                  <a:lnTo>
                    <a:pt x="32622" y="13396"/>
                  </a:lnTo>
                  <a:lnTo>
                    <a:pt x="32517" y="14184"/>
                  </a:lnTo>
                  <a:lnTo>
                    <a:pt x="32465" y="14972"/>
                  </a:lnTo>
                  <a:lnTo>
                    <a:pt x="32438" y="15786"/>
                  </a:lnTo>
                  <a:lnTo>
                    <a:pt x="32438" y="16154"/>
                  </a:lnTo>
                  <a:lnTo>
                    <a:pt x="0" y="16154"/>
                  </a:lnTo>
                  <a:lnTo>
                    <a:pt x="26" y="18518"/>
                  </a:lnTo>
                  <a:lnTo>
                    <a:pt x="131" y="20882"/>
                  </a:lnTo>
                  <a:lnTo>
                    <a:pt x="263" y="23219"/>
                  </a:lnTo>
                  <a:lnTo>
                    <a:pt x="447" y="25557"/>
                  </a:lnTo>
                  <a:lnTo>
                    <a:pt x="709" y="27868"/>
                  </a:lnTo>
                  <a:lnTo>
                    <a:pt x="1024" y="30154"/>
                  </a:lnTo>
                  <a:lnTo>
                    <a:pt x="1366" y="32439"/>
                  </a:lnTo>
                  <a:lnTo>
                    <a:pt x="1786" y="34698"/>
                  </a:lnTo>
                  <a:lnTo>
                    <a:pt x="2259" y="36956"/>
                  </a:lnTo>
                  <a:lnTo>
                    <a:pt x="2784" y="39163"/>
                  </a:lnTo>
                  <a:lnTo>
                    <a:pt x="3336" y="41369"/>
                  </a:lnTo>
                  <a:lnTo>
                    <a:pt x="3966" y="43549"/>
                  </a:lnTo>
                  <a:lnTo>
                    <a:pt x="4623" y="45729"/>
                  </a:lnTo>
                  <a:lnTo>
                    <a:pt x="5332" y="47857"/>
                  </a:lnTo>
                  <a:lnTo>
                    <a:pt x="6120" y="49984"/>
                  </a:lnTo>
                  <a:lnTo>
                    <a:pt x="6908" y="52086"/>
                  </a:lnTo>
                  <a:lnTo>
                    <a:pt x="7775" y="54134"/>
                  </a:lnTo>
                  <a:lnTo>
                    <a:pt x="8694" y="56183"/>
                  </a:lnTo>
                  <a:lnTo>
                    <a:pt x="9640" y="58206"/>
                  </a:lnTo>
                  <a:lnTo>
                    <a:pt x="10638" y="60202"/>
                  </a:lnTo>
                  <a:lnTo>
                    <a:pt x="11688" y="62172"/>
                  </a:lnTo>
                  <a:lnTo>
                    <a:pt x="12765" y="64115"/>
                  </a:lnTo>
                  <a:lnTo>
                    <a:pt x="13895" y="66033"/>
                  </a:lnTo>
                  <a:lnTo>
                    <a:pt x="15050" y="67898"/>
                  </a:lnTo>
                  <a:lnTo>
                    <a:pt x="16285" y="69763"/>
                  </a:lnTo>
                  <a:lnTo>
                    <a:pt x="17519" y="71575"/>
                  </a:lnTo>
                  <a:lnTo>
                    <a:pt x="18833" y="73387"/>
                  </a:lnTo>
                  <a:lnTo>
                    <a:pt x="20146" y="75147"/>
                  </a:lnTo>
                  <a:lnTo>
                    <a:pt x="21538" y="76881"/>
                  </a:lnTo>
                  <a:lnTo>
                    <a:pt x="22930" y="78562"/>
                  </a:lnTo>
                  <a:lnTo>
                    <a:pt x="24375" y="80243"/>
                  </a:lnTo>
                  <a:lnTo>
                    <a:pt x="25872" y="81871"/>
                  </a:lnTo>
                  <a:lnTo>
                    <a:pt x="27553" y="83605"/>
                  </a:lnTo>
                  <a:lnTo>
                    <a:pt x="29260" y="85312"/>
                  </a:lnTo>
                  <a:lnTo>
                    <a:pt x="30994" y="86967"/>
                  </a:lnTo>
                  <a:lnTo>
                    <a:pt x="32780" y="88595"/>
                  </a:lnTo>
                  <a:lnTo>
                    <a:pt x="34618" y="90145"/>
                  </a:lnTo>
                  <a:lnTo>
                    <a:pt x="36483" y="91668"/>
                  </a:lnTo>
                  <a:lnTo>
                    <a:pt x="38401" y="93166"/>
                  </a:lnTo>
                  <a:lnTo>
                    <a:pt x="40344" y="94584"/>
                  </a:lnTo>
                  <a:lnTo>
                    <a:pt x="42341" y="95976"/>
                  </a:lnTo>
                  <a:lnTo>
                    <a:pt x="44363" y="97316"/>
                  </a:lnTo>
                  <a:lnTo>
                    <a:pt x="46412" y="98603"/>
                  </a:lnTo>
                  <a:lnTo>
                    <a:pt x="48487" y="99837"/>
                  </a:lnTo>
                  <a:lnTo>
                    <a:pt x="50614" y="101019"/>
                  </a:lnTo>
                  <a:lnTo>
                    <a:pt x="52768" y="102149"/>
                  </a:lnTo>
                  <a:lnTo>
                    <a:pt x="54948" y="103226"/>
                  </a:lnTo>
                  <a:lnTo>
                    <a:pt x="57181" y="104250"/>
                  </a:lnTo>
                  <a:lnTo>
                    <a:pt x="59413" y="105222"/>
                  </a:lnTo>
                  <a:lnTo>
                    <a:pt x="61699" y="106115"/>
                  </a:lnTo>
                  <a:lnTo>
                    <a:pt x="62854" y="106561"/>
                  </a:lnTo>
                  <a:lnTo>
                    <a:pt x="64010" y="106982"/>
                  </a:lnTo>
                  <a:lnTo>
                    <a:pt x="65166" y="107376"/>
                  </a:lnTo>
                  <a:lnTo>
                    <a:pt x="66348" y="107770"/>
                  </a:lnTo>
                  <a:lnTo>
                    <a:pt x="67503" y="108164"/>
                  </a:lnTo>
                  <a:lnTo>
                    <a:pt x="68685" y="108531"/>
                  </a:lnTo>
                  <a:lnTo>
                    <a:pt x="69894" y="108873"/>
                  </a:lnTo>
                  <a:lnTo>
                    <a:pt x="71076" y="109188"/>
                  </a:lnTo>
                  <a:lnTo>
                    <a:pt x="72284" y="109529"/>
                  </a:lnTo>
                  <a:lnTo>
                    <a:pt x="73492" y="109818"/>
                  </a:lnTo>
                  <a:lnTo>
                    <a:pt x="74700" y="110107"/>
                  </a:lnTo>
                  <a:lnTo>
                    <a:pt x="75908" y="110370"/>
                  </a:lnTo>
                  <a:lnTo>
                    <a:pt x="77143" y="110633"/>
                  </a:lnTo>
                  <a:lnTo>
                    <a:pt x="78377" y="110869"/>
                  </a:lnTo>
                  <a:lnTo>
                    <a:pt x="79612" y="111105"/>
                  </a:lnTo>
                  <a:lnTo>
                    <a:pt x="80846" y="111315"/>
                  </a:lnTo>
                  <a:lnTo>
                    <a:pt x="82107" y="111499"/>
                  </a:lnTo>
                  <a:lnTo>
                    <a:pt x="83342" y="111683"/>
                  </a:lnTo>
                  <a:lnTo>
                    <a:pt x="84602" y="111841"/>
                  </a:lnTo>
                  <a:lnTo>
                    <a:pt x="85863" y="111998"/>
                  </a:lnTo>
                  <a:lnTo>
                    <a:pt x="87124" y="112130"/>
                  </a:lnTo>
                  <a:lnTo>
                    <a:pt x="88411" y="112235"/>
                  </a:lnTo>
                  <a:lnTo>
                    <a:pt x="89672" y="112340"/>
                  </a:lnTo>
                  <a:lnTo>
                    <a:pt x="90959" y="112419"/>
                  </a:lnTo>
                  <a:lnTo>
                    <a:pt x="92246" y="112471"/>
                  </a:lnTo>
                  <a:lnTo>
                    <a:pt x="93533" y="112524"/>
                  </a:lnTo>
                  <a:lnTo>
                    <a:pt x="94846" y="112550"/>
                  </a:lnTo>
                  <a:lnTo>
                    <a:pt x="96133" y="112576"/>
                  </a:lnTo>
                  <a:lnTo>
                    <a:pt x="96133" y="79954"/>
                  </a:lnTo>
                  <a:lnTo>
                    <a:pt x="95792" y="79954"/>
                  </a:lnTo>
                  <a:lnTo>
                    <a:pt x="94977" y="79928"/>
                  </a:lnTo>
                  <a:lnTo>
                    <a:pt x="94163" y="79875"/>
                  </a:lnTo>
                  <a:lnTo>
                    <a:pt x="93375" y="79770"/>
                  </a:lnTo>
                  <a:lnTo>
                    <a:pt x="92614" y="79639"/>
                  </a:lnTo>
                  <a:lnTo>
                    <a:pt x="91852" y="79455"/>
                  </a:lnTo>
                  <a:lnTo>
                    <a:pt x="91090" y="79245"/>
                  </a:lnTo>
                  <a:lnTo>
                    <a:pt x="90355" y="79008"/>
                  </a:lnTo>
                  <a:lnTo>
                    <a:pt x="89645" y="78719"/>
                  </a:lnTo>
                  <a:lnTo>
                    <a:pt x="88936" y="78404"/>
                  </a:lnTo>
                  <a:lnTo>
                    <a:pt x="88253" y="78063"/>
                  </a:lnTo>
                  <a:lnTo>
                    <a:pt x="87597" y="77669"/>
                  </a:lnTo>
                  <a:lnTo>
                    <a:pt x="86966" y="77275"/>
                  </a:lnTo>
                  <a:lnTo>
                    <a:pt x="86336" y="76828"/>
                  </a:lnTo>
                  <a:lnTo>
                    <a:pt x="85758" y="76355"/>
                  </a:lnTo>
                  <a:lnTo>
                    <a:pt x="85180" y="75856"/>
                  </a:lnTo>
                  <a:lnTo>
                    <a:pt x="84629" y="75331"/>
                  </a:lnTo>
                  <a:lnTo>
                    <a:pt x="84103" y="74779"/>
                  </a:lnTo>
                  <a:lnTo>
                    <a:pt x="83604" y="74228"/>
                  </a:lnTo>
                  <a:lnTo>
                    <a:pt x="83132" y="73624"/>
                  </a:lnTo>
                  <a:lnTo>
                    <a:pt x="82711" y="72993"/>
                  </a:lnTo>
                  <a:lnTo>
                    <a:pt x="82291" y="72363"/>
                  </a:lnTo>
                  <a:lnTo>
                    <a:pt x="81897" y="71706"/>
                  </a:lnTo>
                  <a:lnTo>
                    <a:pt x="81556" y="71023"/>
                  </a:lnTo>
                  <a:lnTo>
                    <a:pt x="81240" y="70314"/>
                  </a:lnTo>
                  <a:lnTo>
                    <a:pt x="80951" y="69605"/>
                  </a:lnTo>
                  <a:lnTo>
                    <a:pt x="80715" y="68870"/>
                  </a:lnTo>
                  <a:lnTo>
                    <a:pt x="80505" y="68134"/>
                  </a:lnTo>
                  <a:lnTo>
                    <a:pt x="80321" y="67372"/>
                  </a:lnTo>
                  <a:lnTo>
                    <a:pt x="80190" y="66584"/>
                  </a:lnTo>
                  <a:lnTo>
                    <a:pt x="80085" y="65797"/>
                  </a:lnTo>
                  <a:lnTo>
                    <a:pt x="80032" y="64982"/>
                  </a:lnTo>
                  <a:lnTo>
                    <a:pt x="80006" y="64168"/>
                  </a:lnTo>
                  <a:lnTo>
                    <a:pt x="80006" y="63511"/>
                  </a:lnTo>
                  <a:lnTo>
                    <a:pt x="80058" y="62855"/>
                  </a:lnTo>
                  <a:lnTo>
                    <a:pt x="80137" y="62198"/>
                  </a:lnTo>
                  <a:lnTo>
                    <a:pt x="80216" y="61568"/>
                  </a:lnTo>
                  <a:lnTo>
                    <a:pt x="80347" y="60937"/>
                  </a:lnTo>
                  <a:lnTo>
                    <a:pt x="80479" y="60307"/>
                  </a:lnTo>
                  <a:lnTo>
                    <a:pt x="80636" y="59703"/>
                  </a:lnTo>
                  <a:lnTo>
                    <a:pt x="80846" y="59099"/>
                  </a:lnTo>
                  <a:lnTo>
                    <a:pt x="81057" y="58521"/>
                  </a:lnTo>
                  <a:lnTo>
                    <a:pt x="81293" y="57943"/>
                  </a:lnTo>
                  <a:lnTo>
                    <a:pt x="81556" y="57365"/>
                  </a:lnTo>
                  <a:lnTo>
                    <a:pt x="81818" y="56814"/>
                  </a:lnTo>
                  <a:lnTo>
                    <a:pt x="82133" y="56262"/>
                  </a:lnTo>
                  <a:lnTo>
                    <a:pt x="82449" y="55737"/>
                  </a:lnTo>
                  <a:lnTo>
                    <a:pt x="82790" y="55211"/>
                  </a:lnTo>
                  <a:lnTo>
                    <a:pt x="83158" y="54712"/>
                  </a:lnTo>
                  <a:lnTo>
                    <a:pt x="83709" y="54003"/>
                  </a:lnTo>
                  <a:lnTo>
                    <a:pt x="84314" y="53346"/>
                  </a:lnTo>
                  <a:lnTo>
                    <a:pt x="84944" y="52716"/>
                  </a:lnTo>
                  <a:lnTo>
                    <a:pt x="85627" y="52112"/>
                  </a:lnTo>
                  <a:lnTo>
                    <a:pt x="86310" y="51560"/>
                  </a:lnTo>
                  <a:lnTo>
                    <a:pt x="87045" y="51035"/>
                  </a:lnTo>
                  <a:lnTo>
                    <a:pt x="87807" y="50562"/>
                  </a:lnTo>
                  <a:lnTo>
                    <a:pt x="88621" y="50116"/>
                  </a:lnTo>
                  <a:lnTo>
                    <a:pt x="89435" y="49722"/>
                  </a:lnTo>
                  <a:lnTo>
                    <a:pt x="90276" y="49380"/>
                  </a:lnTo>
                  <a:lnTo>
                    <a:pt x="91143" y="49091"/>
                  </a:lnTo>
                  <a:lnTo>
                    <a:pt x="92036" y="48855"/>
                  </a:lnTo>
                  <a:lnTo>
                    <a:pt x="92955" y="48645"/>
                  </a:lnTo>
                  <a:lnTo>
                    <a:pt x="93874" y="48513"/>
                  </a:lnTo>
                  <a:lnTo>
                    <a:pt x="94820" y="48435"/>
                  </a:lnTo>
                  <a:lnTo>
                    <a:pt x="95792" y="48408"/>
                  </a:lnTo>
                  <a:lnTo>
                    <a:pt x="96133" y="48408"/>
                  </a:lnTo>
                  <a:lnTo>
                    <a:pt x="96133" y="16154"/>
                  </a:lnTo>
                  <a:lnTo>
                    <a:pt x="63984" y="16154"/>
                  </a:lnTo>
                  <a:lnTo>
                    <a:pt x="63984" y="15786"/>
                  </a:lnTo>
                  <a:lnTo>
                    <a:pt x="63984" y="14972"/>
                  </a:lnTo>
                  <a:lnTo>
                    <a:pt x="63905" y="14184"/>
                  </a:lnTo>
                  <a:lnTo>
                    <a:pt x="63826" y="13396"/>
                  </a:lnTo>
                  <a:lnTo>
                    <a:pt x="63669" y="12608"/>
                  </a:lnTo>
                  <a:lnTo>
                    <a:pt x="63511" y="11846"/>
                  </a:lnTo>
                  <a:lnTo>
                    <a:pt x="63275" y="11111"/>
                  </a:lnTo>
                  <a:lnTo>
                    <a:pt x="63038" y="10375"/>
                  </a:lnTo>
                  <a:lnTo>
                    <a:pt x="62749" y="9640"/>
                  </a:lnTo>
                  <a:lnTo>
                    <a:pt x="62434" y="8957"/>
                  </a:lnTo>
                  <a:lnTo>
                    <a:pt x="62093" y="8274"/>
                  </a:lnTo>
                  <a:lnTo>
                    <a:pt x="61699" y="7617"/>
                  </a:lnTo>
                  <a:lnTo>
                    <a:pt x="61305" y="6961"/>
                  </a:lnTo>
                  <a:lnTo>
                    <a:pt x="60858" y="6357"/>
                  </a:lnTo>
                  <a:lnTo>
                    <a:pt x="60385" y="5752"/>
                  </a:lnTo>
                  <a:lnTo>
                    <a:pt x="59886" y="5175"/>
                  </a:lnTo>
                  <a:lnTo>
                    <a:pt x="59361" y="4623"/>
                  </a:lnTo>
                  <a:lnTo>
                    <a:pt x="58836" y="4124"/>
                  </a:lnTo>
                  <a:lnTo>
                    <a:pt x="58258" y="3625"/>
                  </a:lnTo>
                  <a:lnTo>
                    <a:pt x="57654" y="3152"/>
                  </a:lnTo>
                  <a:lnTo>
                    <a:pt x="57050" y="2706"/>
                  </a:lnTo>
                  <a:lnTo>
                    <a:pt x="56393" y="2285"/>
                  </a:lnTo>
                  <a:lnTo>
                    <a:pt x="55736" y="1918"/>
                  </a:lnTo>
                  <a:lnTo>
                    <a:pt x="55053" y="1576"/>
                  </a:lnTo>
                  <a:lnTo>
                    <a:pt x="54344" y="1261"/>
                  </a:lnTo>
                  <a:lnTo>
                    <a:pt x="53635" y="972"/>
                  </a:lnTo>
                  <a:lnTo>
                    <a:pt x="52900" y="709"/>
                  </a:lnTo>
                  <a:lnTo>
                    <a:pt x="52164" y="499"/>
                  </a:lnTo>
                  <a:lnTo>
                    <a:pt x="51402" y="342"/>
                  </a:lnTo>
                  <a:lnTo>
                    <a:pt x="50614" y="184"/>
                  </a:lnTo>
                  <a:lnTo>
                    <a:pt x="49826" y="105"/>
                  </a:lnTo>
                  <a:lnTo>
                    <a:pt x="49038" y="26"/>
                  </a:lnTo>
                  <a:lnTo>
                    <a:pt x="482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3120000" dist="857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1183400" y="238125"/>
              <a:ext cx="2788800" cy="2410575"/>
            </a:xfrm>
            <a:custGeom>
              <a:rect b="b" l="l" r="r" t="t"/>
              <a:pathLst>
                <a:path extrusionOk="0" h="96423" w="111552">
                  <a:moveTo>
                    <a:pt x="96133" y="0"/>
                  </a:moveTo>
                  <a:lnTo>
                    <a:pt x="93638" y="53"/>
                  </a:lnTo>
                  <a:lnTo>
                    <a:pt x="91169" y="158"/>
                  </a:lnTo>
                  <a:lnTo>
                    <a:pt x="88726" y="315"/>
                  </a:lnTo>
                  <a:lnTo>
                    <a:pt x="86283" y="525"/>
                  </a:lnTo>
                  <a:lnTo>
                    <a:pt x="83867" y="814"/>
                  </a:lnTo>
                  <a:lnTo>
                    <a:pt x="81477" y="1156"/>
                  </a:lnTo>
                  <a:lnTo>
                    <a:pt x="79113" y="1550"/>
                  </a:lnTo>
                  <a:lnTo>
                    <a:pt x="76749" y="2022"/>
                  </a:lnTo>
                  <a:lnTo>
                    <a:pt x="74411" y="2522"/>
                  </a:lnTo>
                  <a:lnTo>
                    <a:pt x="72100" y="3099"/>
                  </a:lnTo>
                  <a:lnTo>
                    <a:pt x="69788" y="3730"/>
                  </a:lnTo>
                  <a:lnTo>
                    <a:pt x="67530" y="4413"/>
                  </a:lnTo>
                  <a:lnTo>
                    <a:pt x="65271" y="5148"/>
                  </a:lnTo>
                  <a:lnTo>
                    <a:pt x="63064" y="5936"/>
                  </a:lnTo>
                  <a:lnTo>
                    <a:pt x="60858" y="6777"/>
                  </a:lnTo>
                  <a:lnTo>
                    <a:pt x="58704" y="7670"/>
                  </a:lnTo>
                  <a:lnTo>
                    <a:pt x="56550" y="8615"/>
                  </a:lnTo>
                  <a:lnTo>
                    <a:pt x="54449" y="9613"/>
                  </a:lnTo>
                  <a:lnTo>
                    <a:pt x="52348" y="10638"/>
                  </a:lnTo>
                  <a:lnTo>
                    <a:pt x="50299" y="11741"/>
                  </a:lnTo>
                  <a:lnTo>
                    <a:pt x="48277" y="12870"/>
                  </a:lnTo>
                  <a:lnTo>
                    <a:pt x="46254" y="14052"/>
                  </a:lnTo>
                  <a:lnTo>
                    <a:pt x="44311" y="15287"/>
                  </a:lnTo>
                  <a:lnTo>
                    <a:pt x="42367" y="16574"/>
                  </a:lnTo>
                  <a:lnTo>
                    <a:pt x="40476" y="17887"/>
                  </a:lnTo>
                  <a:lnTo>
                    <a:pt x="38585" y="19253"/>
                  </a:lnTo>
                  <a:lnTo>
                    <a:pt x="36772" y="20671"/>
                  </a:lnTo>
                  <a:lnTo>
                    <a:pt x="34960" y="22116"/>
                  </a:lnTo>
                  <a:lnTo>
                    <a:pt x="33200" y="23613"/>
                  </a:lnTo>
                  <a:lnTo>
                    <a:pt x="31467" y="25163"/>
                  </a:lnTo>
                  <a:lnTo>
                    <a:pt x="29786" y="26739"/>
                  </a:lnTo>
                  <a:lnTo>
                    <a:pt x="28131" y="28341"/>
                  </a:lnTo>
                  <a:lnTo>
                    <a:pt x="26529" y="29996"/>
                  </a:lnTo>
                  <a:lnTo>
                    <a:pt x="24953" y="31703"/>
                  </a:lnTo>
                  <a:lnTo>
                    <a:pt x="23429" y="33410"/>
                  </a:lnTo>
                  <a:lnTo>
                    <a:pt x="21932" y="35196"/>
                  </a:lnTo>
                  <a:lnTo>
                    <a:pt x="20487" y="36983"/>
                  </a:lnTo>
                  <a:lnTo>
                    <a:pt x="19095" y="38821"/>
                  </a:lnTo>
                  <a:lnTo>
                    <a:pt x="17729" y="40712"/>
                  </a:lnTo>
                  <a:lnTo>
                    <a:pt x="16416" y="42603"/>
                  </a:lnTo>
                  <a:lnTo>
                    <a:pt x="15129" y="44547"/>
                  </a:lnTo>
                  <a:lnTo>
                    <a:pt x="13895" y="46517"/>
                  </a:lnTo>
                  <a:lnTo>
                    <a:pt x="12739" y="48513"/>
                  </a:lnTo>
                  <a:lnTo>
                    <a:pt x="11583" y="50536"/>
                  </a:lnTo>
                  <a:lnTo>
                    <a:pt x="10506" y="52611"/>
                  </a:lnTo>
                  <a:lnTo>
                    <a:pt x="9482" y="54686"/>
                  </a:lnTo>
                  <a:lnTo>
                    <a:pt x="8484" y="56813"/>
                  </a:lnTo>
                  <a:lnTo>
                    <a:pt x="7538" y="58967"/>
                  </a:lnTo>
                  <a:lnTo>
                    <a:pt x="6672" y="61147"/>
                  </a:lnTo>
                  <a:lnTo>
                    <a:pt x="5831" y="63327"/>
                  </a:lnTo>
                  <a:lnTo>
                    <a:pt x="5043" y="65560"/>
                  </a:lnTo>
                  <a:lnTo>
                    <a:pt x="4308" y="67819"/>
                  </a:lnTo>
                  <a:lnTo>
                    <a:pt x="3651" y="70078"/>
                  </a:lnTo>
                  <a:lnTo>
                    <a:pt x="3021" y="72389"/>
                  </a:lnTo>
                  <a:lnTo>
                    <a:pt x="2469" y="74700"/>
                  </a:lnTo>
                  <a:lnTo>
                    <a:pt x="1944" y="77038"/>
                  </a:lnTo>
                  <a:lnTo>
                    <a:pt x="1497" y="79402"/>
                  </a:lnTo>
                  <a:lnTo>
                    <a:pt x="1103" y="81766"/>
                  </a:lnTo>
                  <a:lnTo>
                    <a:pt x="762" y="84182"/>
                  </a:lnTo>
                  <a:lnTo>
                    <a:pt x="499" y="86599"/>
                  </a:lnTo>
                  <a:lnTo>
                    <a:pt x="289" y="89015"/>
                  </a:lnTo>
                  <a:lnTo>
                    <a:pt x="131" y="91484"/>
                  </a:lnTo>
                  <a:lnTo>
                    <a:pt x="26" y="93953"/>
                  </a:lnTo>
                  <a:lnTo>
                    <a:pt x="0" y="96422"/>
                  </a:lnTo>
                  <a:lnTo>
                    <a:pt x="32438" y="96422"/>
                  </a:lnTo>
                  <a:lnTo>
                    <a:pt x="32438" y="96081"/>
                  </a:lnTo>
                  <a:lnTo>
                    <a:pt x="32438" y="95267"/>
                  </a:lnTo>
                  <a:lnTo>
                    <a:pt x="32517" y="94479"/>
                  </a:lnTo>
                  <a:lnTo>
                    <a:pt x="32622" y="93664"/>
                  </a:lnTo>
                  <a:lnTo>
                    <a:pt x="32754" y="92903"/>
                  </a:lnTo>
                  <a:lnTo>
                    <a:pt x="32937" y="92141"/>
                  </a:lnTo>
                  <a:lnTo>
                    <a:pt x="33148" y="91379"/>
                  </a:lnTo>
                  <a:lnTo>
                    <a:pt x="33384" y="90644"/>
                  </a:lnTo>
                  <a:lnTo>
                    <a:pt x="33673" y="89935"/>
                  </a:lnTo>
                  <a:lnTo>
                    <a:pt x="33988" y="89252"/>
                  </a:lnTo>
                  <a:lnTo>
                    <a:pt x="34330" y="88569"/>
                  </a:lnTo>
                  <a:lnTo>
                    <a:pt x="34723" y="87886"/>
                  </a:lnTo>
                  <a:lnTo>
                    <a:pt x="35117" y="87256"/>
                  </a:lnTo>
                  <a:lnTo>
                    <a:pt x="35564" y="86651"/>
                  </a:lnTo>
                  <a:lnTo>
                    <a:pt x="36037" y="86047"/>
                  </a:lnTo>
                  <a:lnTo>
                    <a:pt x="36536" y="85470"/>
                  </a:lnTo>
                  <a:lnTo>
                    <a:pt x="37061" y="84918"/>
                  </a:lnTo>
                  <a:lnTo>
                    <a:pt x="37586" y="84393"/>
                  </a:lnTo>
                  <a:lnTo>
                    <a:pt x="38164" y="83894"/>
                  </a:lnTo>
                  <a:lnTo>
                    <a:pt x="38768" y="83447"/>
                  </a:lnTo>
                  <a:lnTo>
                    <a:pt x="39399" y="83001"/>
                  </a:lnTo>
                  <a:lnTo>
                    <a:pt x="40029" y="82580"/>
                  </a:lnTo>
                  <a:lnTo>
                    <a:pt x="40686" y="82213"/>
                  </a:lnTo>
                  <a:lnTo>
                    <a:pt x="41369" y="81845"/>
                  </a:lnTo>
                  <a:lnTo>
                    <a:pt x="42078" y="81530"/>
                  </a:lnTo>
                  <a:lnTo>
                    <a:pt x="42787" y="81267"/>
                  </a:lnTo>
                  <a:lnTo>
                    <a:pt x="43523" y="81004"/>
                  </a:lnTo>
                  <a:lnTo>
                    <a:pt x="44258" y="80794"/>
                  </a:lnTo>
                  <a:lnTo>
                    <a:pt x="45020" y="80610"/>
                  </a:lnTo>
                  <a:lnTo>
                    <a:pt x="45808" y="80479"/>
                  </a:lnTo>
                  <a:lnTo>
                    <a:pt x="46596" y="80374"/>
                  </a:lnTo>
                  <a:lnTo>
                    <a:pt x="47384" y="80321"/>
                  </a:lnTo>
                  <a:lnTo>
                    <a:pt x="48198" y="80295"/>
                  </a:lnTo>
                  <a:lnTo>
                    <a:pt x="49012" y="80321"/>
                  </a:lnTo>
                  <a:lnTo>
                    <a:pt x="49826" y="80374"/>
                  </a:lnTo>
                  <a:lnTo>
                    <a:pt x="50614" y="80479"/>
                  </a:lnTo>
                  <a:lnTo>
                    <a:pt x="51376" y="80610"/>
                  </a:lnTo>
                  <a:lnTo>
                    <a:pt x="52138" y="80794"/>
                  </a:lnTo>
                  <a:lnTo>
                    <a:pt x="52899" y="81004"/>
                  </a:lnTo>
                  <a:lnTo>
                    <a:pt x="53635" y="81267"/>
                  </a:lnTo>
                  <a:lnTo>
                    <a:pt x="54344" y="81530"/>
                  </a:lnTo>
                  <a:lnTo>
                    <a:pt x="55053" y="81845"/>
                  </a:lnTo>
                  <a:lnTo>
                    <a:pt x="55736" y="82213"/>
                  </a:lnTo>
                  <a:lnTo>
                    <a:pt x="56393" y="82580"/>
                  </a:lnTo>
                  <a:lnTo>
                    <a:pt x="57023" y="83001"/>
                  </a:lnTo>
                  <a:lnTo>
                    <a:pt x="57654" y="83447"/>
                  </a:lnTo>
                  <a:lnTo>
                    <a:pt x="58231" y="83894"/>
                  </a:lnTo>
                  <a:lnTo>
                    <a:pt x="58809" y="84393"/>
                  </a:lnTo>
                  <a:lnTo>
                    <a:pt x="59361" y="84918"/>
                  </a:lnTo>
                  <a:lnTo>
                    <a:pt x="59886" y="85470"/>
                  </a:lnTo>
                  <a:lnTo>
                    <a:pt x="60385" y="86047"/>
                  </a:lnTo>
                  <a:lnTo>
                    <a:pt x="60858" y="86651"/>
                  </a:lnTo>
                  <a:lnTo>
                    <a:pt x="61305" y="87256"/>
                  </a:lnTo>
                  <a:lnTo>
                    <a:pt x="61699" y="87886"/>
                  </a:lnTo>
                  <a:lnTo>
                    <a:pt x="62093" y="88569"/>
                  </a:lnTo>
                  <a:lnTo>
                    <a:pt x="62434" y="89252"/>
                  </a:lnTo>
                  <a:lnTo>
                    <a:pt x="62749" y="89935"/>
                  </a:lnTo>
                  <a:lnTo>
                    <a:pt x="63038" y="90644"/>
                  </a:lnTo>
                  <a:lnTo>
                    <a:pt x="63274" y="91379"/>
                  </a:lnTo>
                  <a:lnTo>
                    <a:pt x="63485" y="92141"/>
                  </a:lnTo>
                  <a:lnTo>
                    <a:pt x="63668" y="92903"/>
                  </a:lnTo>
                  <a:lnTo>
                    <a:pt x="63800" y="93664"/>
                  </a:lnTo>
                  <a:lnTo>
                    <a:pt x="63905" y="94479"/>
                  </a:lnTo>
                  <a:lnTo>
                    <a:pt x="63957" y="95267"/>
                  </a:lnTo>
                  <a:lnTo>
                    <a:pt x="63984" y="96081"/>
                  </a:lnTo>
                  <a:lnTo>
                    <a:pt x="63984" y="96422"/>
                  </a:lnTo>
                  <a:lnTo>
                    <a:pt x="96133" y="96422"/>
                  </a:lnTo>
                  <a:lnTo>
                    <a:pt x="96133" y="67661"/>
                  </a:lnTo>
                  <a:lnTo>
                    <a:pt x="96422" y="67661"/>
                  </a:lnTo>
                  <a:lnTo>
                    <a:pt x="97131" y="67609"/>
                  </a:lnTo>
                  <a:lnTo>
                    <a:pt x="97840" y="67556"/>
                  </a:lnTo>
                  <a:lnTo>
                    <a:pt x="98550" y="67425"/>
                  </a:lnTo>
                  <a:lnTo>
                    <a:pt x="99232" y="67293"/>
                  </a:lnTo>
                  <a:lnTo>
                    <a:pt x="99915" y="67136"/>
                  </a:lnTo>
                  <a:lnTo>
                    <a:pt x="100598" y="66926"/>
                  </a:lnTo>
                  <a:lnTo>
                    <a:pt x="101229" y="66716"/>
                  </a:lnTo>
                  <a:lnTo>
                    <a:pt x="101885" y="66453"/>
                  </a:lnTo>
                  <a:lnTo>
                    <a:pt x="102516" y="66164"/>
                  </a:lnTo>
                  <a:lnTo>
                    <a:pt x="103120" y="65875"/>
                  </a:lnTo>
                  <a:lnTo>
                    <a:pt x="103724" y="65534"/>
                  </a:lnTo>
                  <a:lnTo>
                    <a:pt x="104302" y="65192"/>
                  </a:lnTo>
                  <a:lnTo>
                    <a:pt x="104853" y="64798"/>
                  </a:lnTo>
                  <a:lnTo>
                    <a:pt x="105405" y="64404"/>
                  </a:lnTo>
                  <a:lnTo>
                    <a:pt x="105930" y="63984"/>
                  </a:lnTo>
                  <a:lnTo>
                    <a:pt x="106456" y="63537"/>
                  </a:lnTo>
                  <a:lnTo>
                    <a:pt x="106928" y="63065"/>
                  </a:lnTo>
                  <a:lnTo>
                    <a:pt x="107401" y="62566"/>
                  </a:lnTo>
                  <a:lnTo>
                    <a:pt x="107848" y="62067"/>
                  </a:lnTo>
                  <a:lnTo>
                    <a:pt x="108268" y="61541"/>
                  </a:lnTo>
                  <a:lnTo>
                    <a:pt x="108688" y="60990"/>
                  </a:lnTo>
                  <a:lnTo>
                    <a:pt x="109056" y="60412"/>
                  </a:lnTo>
                  <a:lnTo>
                    <a:pt x="109424" y="59834"/>
                  </a:lnTo>
                  <a:lnTo>
                    <a:pt x="109739" y="59256"/>
                  </a:lnTo>
                  <a:lnTo>
                    <a:pt x="110054" y="58626"/>
                  </a:lnTo>
                  <a:lnTo>
                    <a:pt x="110317" y="57995"/>
                  </a:lnTo>
                  <a:lnTo>
                    <a:pt x="110579" y="57365"/>
                  </a:lnTo>
                  <a:lnTo>
                    <a:pt x="110816" y="56708"/>
                  </a:lnTo>
                  <a:lnTo>
                    <a:pt x="111000" y="56052"/>
                  </a:lnTo>
                  <a:lnTo>
                    <a:pt x="111157" y="55369"/>
                  </a:lnTo>
                  <a:lnTo>
                    <a:pt x="111315" y="54686"/>
                  </a:lnTo>
                  <a:lnTo>
                    <a:pt x="111420" y="53977"/>
                  </a:lnTo>
                  <a:lnTo>
                    <a:pt x="111472" y="53451"/>
                  </a:lnTo>
                  <a:lnTo>
                    <a:pt x="111525" y="52952"/>
                  </a:lnTo>
                  <a:lnTo>
                    <a:pt x="111551" y="52427"/>
                  </a:lnTo>
                  <a:lnTo>
                    <a:pt x="111551" y="51902"/>
                  </a:lnTo>
                  <a:lnTo>
                    <a:pt x="111525" y="51114"/>
                  </a:lnTo>
                  <a:lnTo>
                    <a:pt x="111472" y="50326"/>
                  </a:lnTo>
                  <a:lnTo>
                    <a:pt x="111394" y="49564"/>
                  </a:lnTo>
                  <a:lnTo>
                    <a:pt x="111236" y="48802"/>
                  </a:lnTo>
                  <a:lnTo>
                    <a:pt x="111078" y="48040"/>
                  </a:lnTo>
                  <a:lnTo>
                    <a:pt x="110868" y="47331"/>
                  </a:lnTo>
                  <a:lnTo>
                    <a:pt x="110632" y="46596"/>
                  </a:lnTo>
                  <a:lnTo>
                    <a:pt x="110369" y="45887"/>
                  </a:lnTo>
                  <a:lnTo>
                    <a:pt x="110080" y="45204"/>
                  </a:lnTo>
                  <a:lnTo>
                    <a:pt x="109739" y="44547"/>
                  </a:lnTo>
                  <a:lnTo>
                    <a:pt x="109371" y="43890"/>
                  </a:lnTo>
                  <a:lnTo>
                    <a:pt x="108977" y="43260"/>
                  </a:lnTo>
                  <a:lnTo>
                    <a:pt x="108557" y="42656"/>
                  </a:lnTo>
                  <a:lnTo>
                    <a:pt x="108110" y="42078"/>
                  </a:lnTo>
                  <a:lnTo>
                    <a:pt x="107638" y="41500"/>
                  </a:lnTo>
                  <a:lnTo>
                    <a:pt x="107139" y="40949"/>
                  </a:lnTo>
                  <a:lnTo>
                    <a:pt x="106613" y="40450"/>
                  </a:lnTo>
                  <a:lnTo>
                    <a:pt x="106062" y="39951"/>
                  </a:lnTo>
                  <a:lnTo>
                    <a:pt x="105510" y="39478"/>
                  </a:lnTo>
                  <a:lnTo>
                    <a:pt x="104906" y="39031"/>
                  </a:lnTo>
                  <a:lnTo>
                    <a:pt x="104302" y="38611"/>
                  </a:lnTo>
                  <a:lnTo>
                    <a:pt x="103671" y="38217"/>
                  </a:lnTo>
                  <a:lnTo>
                    <a:pt x="103015" y="37876"/>
                  </a:lnTo>
                  <a:lnTo>
                    <a:pt x="102332" y="37534"/>
                  </a:lnTo>
                  <a:lnTo>
                    <a:pt x="101649" y="37245"/>
                  </a:lnTo>
                  <a:lnTo>
                    <a:pt x="100940" y="36983"/>
                  </a:lnTo>
                  <a:lnTo>
                    <a:pt x="100231" y="36746"/>
                  </a:lnTo>
                  <a:lnTo>
                    <a:pt x="99495" y="36562"/>
                  </a:lnTo>
                  <a:lnTo>
                    <a:pt x="98733" y="36405"/>
                  </a:lnTo>
                  <a:lnTo>
                    <a:pt x="97972" y="36273"/>
                  </a:lnTo>
                  <a:lnTo>
                    <a:pt x="97210" y="36195"/>
                  </a:lnTo>
                  <a:lnTo>
                    <a:pt x="96422" y="36142"/>
                  </a:lnTo>
                  <a:lnTo>
                    <a:pt x="96133" y="36142"/>
                  </a:lnTo>
                  <a:lnTo>
                    <a:pt x="9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rotWithShape="0" algn="bl" dir="3120000" dist="857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3580150" y="3065650"/>
              <a:ext cx="2813750" cy="2411225"/>
            </a:xfrm>
            <a:custGeom>
              <a:rect b="b" l="l" r="r" t="t"/>
              <a:pathLst>
                <a:path extrusionOk="0" h="96449" w="112550">
                  <a:moveTo>
                    <a:pt x="16417" y="0"/>
                  </a:moveTo>
                  <a:lnTo>
                    <a:pt x="16417" y="32281"/>
                  </a:lnTo>
                  <a:lnTo>
                    <a:pt x="14972" y="32281"/>
                  </a:lnTo>
                  <a:lnTo>
                    <a:pt x="14158" y="32360"/>
                  </a:lnTo>
                  <a:lnTo>
                    <a:pt x="13370" y="32465"/>
                  </a:lnTo>
                  <a:lnTo>
                    <a:pt x="12608" y="32596"/>
                  </a:lnTo>
                  <a:lnTo>
                    <a:pt x="11846" y="32780"/>
                  </a:lnTo>
                  <a:lnTo>
                    <a:pt x="11085" y="32990"/>
                  </a:lnTo>
                  <a:lnTo>
                    <a:pt x="10349" y="33227"/>
                  </a:lnTo>
                  <a:lnTo>
                    <a:pt x="9640" y="33516"/>
                  </a:lnTo>
                  <a:lnTo>
                    <a:pt x="8931" y="33831"/>
                  </a:lnTo>
                  <a:lnTo>
                    <a:pt x="8248" y="34172"/>
                  </a:lnTo>
                  <a:lnTo>
                    <a:pt x="7591" y="34566"/>
                  </a:lnTo>
                  <a:lnTo>
                    <a:pt x="6961" y="34960"/>
                  </a:lnTo>
                  <a:lnTo>
                    <a:pt x="6331" y="35407"/>
                  </a:lnTo>
                  <a:lnTo>
                    <a:pt x="5753" y="35880"/>
                  </a:lnTo>
                  <a:lnTo>
                    <a:pt x="5175" y="36379"/>
                  </a:lnTo>
                  <a:lnTo>
                    <a:pt x="4623" y="36904"/>
                  </a:lnTo>
                  <a:lnTo>
                    <a:pt x="4098" y="37429"/>
                  </a:lnTo>
                  <a:lnTo>
                    <a:pt x="3599" y="38007"/>
                  </a:lnTo>
                  <a:lnTo>
                    <a:pt x="3126" y="38611"/>
                  </a:lnTo>
                  <a:lnTo>
                    <a:pt x="2706" y="39215"/>
                  </a:lnTo>
                  <a:lnTo>
                    <a:pt x="2286" y="39872"/>
                  </a:lnTo>
                  <a:lnTo>
                    <a:pt x="1918" y="40529"/>
                  </a:lnTo>
                  <a:lnTo>
                    <a:pt x="1550" y="41212"/>
                  </a:lnTo>
                  <a:lnTo>
                    <a:pt x="1235" y="41895"/>
                  </a:lnTo>
                  <a:lnTo>
                    <a:pt x="946" y="42630"/>
                  </a:lnTo>
                  <a:lnTo>
                    <a:pt x="710" y="43365"/>
                  </a:lnTo>
                  <a:lnTo>
                    <a:pt x="500" y="44101"/>
                  </a:lnTo>
                  <a:lnTo>
                    <a:pt x="316" y="44863"/>
                  </a:lnTo>
                  <a:lnTo>
                    <a:pt x="184" y="45651"/>
                  </a:lnTo>
                  <a:lnTo>
                    <a:pt x="79" y="46439"/>
                  </a:lnTo>
                  <a:lnTo>
                    <a:pt x="27" y="47227"/>
                  </a:lnTo>
                  <a:lnTo>
                    <a:pt x="0" y="48041"/>
                  </a:lnTo>
                  <a:lnTo>
                    <a:pt x="27" y="48855"/>
                  </a:lnTo>
                  <a:lnTo>
                    <a:pt x="79" y="49669"/>
                  </a:lnTo>
                  <a:lnTo>
                    <a:pt x="184" y="50457"/>
                  </a:lnTo>
                  <a:lnTo>
                    <a:pt x="316" y="51219"/>
                  </a:lnTo>
                  <a:lnTo>
                    <a:pt x="500" y="52007"/>
                  </a:lnTo>
                  <a:lnTo>
                    <a:pt x="710" y="52742"/>
                  </a:lnTo>
                  <a:lnTo>
                    <a:pt x="946" y="53478"/>
                  </a:lnTo>
                  <a:lnTo>
                    <a:pt x="1235" y="54187"/>
                  </a:lnTo>
                  <a:lnTo>
                    <a:pt x="1550" y="54896"/>
                  </a:lnTo>
                  <a:lnTo>
                    <a:pt x="1918" y="55579"/>
                  </a:lnTo>
                  <a:lnTo>
                    <a:pt x="2286" y="56236"/>
                  </a:lnTo>
                  <a:lnTo>
                    <a:pt x="2706" y="56866"/>
                  </a:lnTo>
                  <a:lnTo>
                    <a:pt x="3126" y="57497"/>
                  </a:lnTo>
                  <a:lnTo>
                    <a:pt x="3599" y="58101"/>
                  </a:lnTo>
                  <a:lnTo>
                    <a:pt x="4098" y="58652"/>
                  </a:lnTo>
                  <a:lnTo>
                    <a:pt x="4623" y="59204"/>
                  </a:lnTo>
                  <a:lnTo>
                    <a:pt x="5175" y="59729"/>
                  </a:lnTo>
                  <a:lnTo>
                    <a:pt x="5753" y="60228"/>
                  </a:lnTo>
                  <a:lnTo>
                    <a:pt x="6331" y="60701"/>
                  </a:lnTo>
                  <a:lnTo>
                    <a:pt x="6961" y="61121"/>
                  </a:lnTo>
                  <a:lnTo>
                    <a:pt x="7591" y="61542"/>
                  </a:lnTo>
                  <a:lnTo>
                    <a:pt x="8248" y="61936"/>
                  </a:lnTo>
                  <a:lnTo>
                    <a:pt x="8931" y="62277"/>
                  </a:lnTo>
                  <a:lnTo>
                    <a:pt x="9640" y="62592"/>
                  </a:lnTo>
                  <a:lnTo>
                    <a:pt x="10349" y="62881"/>
                  </a:lnTo>
                  <a:lnTo>
                    <a:pt x="11085" y="63117"/>
                  </a:lnTo>
                  <a:lnTo>
                    <a:pt x="11846" y="63328"/>
                  </a:lnTo>
                  <a:lnTo>
                    <a:pt x="12608" y="63511"/>
                  </a:lnTo>
                  <a:lnTo>
                    <a:pt x="13370" y="63643"/>
                  </a:lnTo>
                  <a:lnTo>
                    <a:pt x="14158" y="63748"/>
                  </a:lnTo>
                  <a:lnTo>
                    <a:pt x="14972" y="63800"/>
                  </a:lnTo>
                  <a:lnTo>
                    <a:pt x="15786" y="63827"/>
                  </a:lnTo>
                  <a:lnTo>
                    <a:pt x="16417" y="63827"/>
                  </a:lnTo>
                  <a:lnTo>
                    <a:pt x="16417" y="96449"/>
                  </a:lnTo>
                  <a:lnTo>
                    <a:pt x="17756" y="96423"/>
                  </a:lnTo>
                  <a:lnTo>
                    <a:pt x="19069" y="96396"/>
                  </a:lnTo>
                  <a:lnTo>
                    <a:pt x="20383" y="96344"/>
                  </a:lnTo>
                  <a:lnTo>
                    <a:pt x="21670" y="96291"/>
                  </a:lnTo>
                  <a:lnTo>
                    <a:pt x="22983" y="96186"/>
                  </a:lnTo>
                  <a:lnTo>
                    <a:pt x="24270" y="96108"/>
                  </a:lnTo>
                  <a:lnTo>
                    <a:pt x="25557" y="95976"/>
                  </a:lnTo>
                  <a:lnTo>
                    <a:pt x="26844" y="95845"/>
                  </a:lnTo>
                  <a:lnTo>
                    <a:pt x="28131" y="95687"/>
                  </a:lnTo>
                  <a:lnTo>
                    <a:pt x="29418" y="95530"/>
                  </a:lnTo>
                  <a:lnTo>
                    <a:pt x="30679" y="95346"/>
                  </a:lnTo>
                  <a:lnTo>
                    <a:pt x="31966" y="95136"/>
                  </a:lnTo>
                  <a:lnTo>
                    <a:pt x="33227" y="94926"/>
                  </a:lnTo>
                  <a:lnTo>
                    <a:pt x="34461" y="94689"/>
                  </a:lnTo>
                  <a:lnTo>
                    <a:pt x="35722" y="94453"/>
                  </a:lnTo>
                  <a:lnTo>
                    <a:pt x="36957" y="94190"/>
                  </a:lnTo>
                  <a:lnTo>
                    <a:pt x="38559" y="93822"/>
                  </a:lnTo>
                  <a:lnTo>
                    <a:pt x="40135" y="93428"/>
                  </a:lnTo>
                  <a:lnTo>
                    <a:pt x="41711" y="93008"/>
                  </a:lnTo>
                  <a:lnTo>
                    <a:pt x="43260" y="92562"/>
                  </a:lnTo>
                  <a:lnTo>
                    <a:pt x="44810" y="92089"/>
                  </a:lnTo>
                  <a:lnTo>
                    <a:pt x="46360" y="91616"/>
                  </a:lnTo>
                  <a:lnTo>
                    <a:pt x="47883" y="91091"/>
                  </a:lnTo>
                  <a:lnTo>
                    <a:pt x="49380" y="90539"/>
                  </a:lnTo>
                  <a:lnTo>
                    <a:pt x="50904" y="89988"/>
                  </a:lnTo>
                  <a:lnTo>
                    <a:pt x="52375" y="89383"/>
                  </a:lnTo>
                  <a:lnTo>
                    <a:pt x="53872" y="88779"/>
                  </a:lnTo>
                  <a:lnTo>
                    <a:pt x="55316" y="88149"/>
                  </a:lnTo>
                  <a:lnTo>
                    <a:pt x="56787" y="87466"/>
                  </a:lnTo>
                  <a:lnTo>
                    <a:pt x="58206" y="86783"/>
                  </a:lnTo>
                  <a:lnTo>
                    <a:pt x="59650" y="86074"/>
                  </a:lnTo>
                  <a:lnTo>
                    <a:pt x="61069" y="85338"/>
                  </a:lnTo>
                  <a:lnTo>
                    <a:pt x="62461" y="84603"/>
                  </a:lnTo>
                  <a:lnTo>
                    <a:pt x="63853" y="83815"/>
                  </a:lnTo>
                  <a:lnTo>
                    <a:pt x="65219" y="83027"/>
                  </a:lnTo>
                  <a:lnTo>
                    <a:pt x="66558" y="82213"/>
                  </a:lnTo>
                  <a:lnTo>
                    <a:pt x="67924" y="81372"/>
                  </a:lnTo>
                  <a:lnTo>
                    <a:pt x="69237" y="80506"/>
                  </a:lnTo>
                  <a:lnTo>
                    <a:pt x="70551" y="79613"/>
                  </a:lnTo>
                  <a:lnTo>
                    <a:pt x="71838" y="78719"/>
                  </a:lnTo>
                  <a:lnTo>
                    <a:pt x="73125" y="77800"/>
                  </a:lnTo>
                  <a:lnTo>
                    <a:pt x="74385" y="76855"/>
                  </a:lnTo>
                  <a:lnTo>
                    <a:pt x="75646" y="75883"/>
                  </a:lnTo>
                  <a:lnTo>
                    <a:pt x="76881" y="74911"/>
                  </a:lnTo>
                  <a:lnTo>
                    <a:pt x="78089" y="73887"/>
                  </a:lnTo>
                  <a:lnTo>
                    <a:pt x="79297" y="72862"/>
                  </a:lnTo>
                  <a:lnTo>
                    <a:pt x="80479" y="71838"/>
                  </a:lnTo>
                  <a:lnTo>
                    <a:pt x="81635" y="70761"/>
                  </a:lnTo>
                  <a:lnTo>
                    <a:pt x="82790" y="69684"/>
                  </a:lnTo>
                  <a:lnTo>
                    <a:pt x="83920" y="68581"/>
                  </a:lnTo>
                  <a:lnTo>
                    <a:pt x="85023" y="67478"/>
                  </a:lnTo>
                  <a:lnTo>
                    <a:pt x="86126" y="66348"/>
                  </a:lnTo>
                  <a:lnTo>
                    <a:pt x="87203" y="65192"/>
                  </a:lnTo>
                  <a:lnTo>
                    <a:pt x="88254" y="64011"/>
                  </a:lnTo>
                  <a:lnTo>
                    <a:pt x="89278" y="62829"/>
                  </a:lnTo>
                  <a:lnTo>
                    <a:pt x="90303" y="61620"/>
                  </a:lnTo>
                  <a:lnTo>
                    <a:pt x="91301" y="60412"/>
                  </a:lnTo>
                  <a:lnTo>
                    <a:pt x="92299" y="59151"/>
                  </a:lnTo>
                  <a:lnTo>
                    <a:pt x="93244" y="57917"/>
                  </a:lnTo>
                  <a:lnTo>
                    <a:pt x="94190" y="56630"/>
                  </a:lnTo>
                  <a:lnTo>
                    <a:pt x="95109" y="55343"/>
                  </a:lnTo>
                  <a:lnTo>
                    <a:pt x="96002" y="54056"/>
                  </a:lnTo>
                  <a:lnTo>
                    <a:pt x="96869" y="52742"/>
                  </a:lnTo>
                  <a:lnTo>
                    <a:pt x="97736" y="51403"/>
                  </a:lnTo>
                  <a:lnTo>
                    <a:pt x="98576" y="50063"/>
                  </a:lnTo>
                  <a:lnTo>
                    <a:pt x="99391" y="48697"/>
                  </a:lnTo>
                  <a:lnTo>
                    <a:pt x="100178" y="47332"/>
                  </a:lnTo>
                  <a:lnTo>
                    <a:pt x="100940" y="45940"/>
                  </a:lnTo>
                  <a:lnTo>
                    <a:pt x="101676" y="44521"/>
                  </a:lnTo>
                  <a:lnTo>
                    <a:pt x="102411" y="43103"/>
                  </a:lnTo>
                  <a:lnTo>
                    <a:pt x="103120" y="41684"/>
                  </a:lnTo>
                  <a:lnTo>
                    <a:pt x="103777" y="40240"/>
                  </a:lnTo>
                  <a:lnTo>
                    <a:pt x="104434" y="38795"/>
                  </a:lnTo>
                  <a:lnTo>
                    <a:pt x="105064" y="37324"/>
                  </a:lnTo>
                  <a:lnTo>
                    <a:pt x="105694" y="35827"/>
                  </a:lnTo>
                  <a:lnTo>
                    <a:pt x="106272" y="34330"/>
                  </a:lnTo>
                  <a:lnTo>
                    <a:pt x="106824" y="32833"/>
                  </a:lnTo>
                  <a:lnTo>
                    <a:pt x="107349" y="31309"/>
                  </a:lnTo>
                  <a:lnTo>
                    <a:pt x="107874" y="29786"/>
                  </a:lnTo>
                  <a:lnTo>
                    <a:pt x="108347" y="28236"/>
                  </a:lnTo>
                  <a:lnTo>
                    <a:pt x="108846" y="26555"/>
                  </a:lnTo>
                  <a:lnTo>
                    <a:pt x="109319" y="24874"/>
                  </a:lnTo>
                  <a:lnTo>
                    <a:pt x="109766" y="23167"/>
                  </a:lnTo>
                  <a:lnTo>
                    <a:pt x="110160" y="21460"/>
                  </a:lnTo>
                  <a:lnTo>
                    <a:pt x="110527" y="19726"/>
                  </a:lnTo>
                  <a:lnTo>
                    <a:pt x="110895" y="17993"/>
                  </a:lnTo>
                  <a:lnTo>
                    <a:pt x="111210" y="16233"/>
                  </a:lnTo>
                  <a:lnTo>
                    <a:pt x="111473" y="14473"/>
                  </a:lnTo>
                  <a:lnTo>
                    <a:pt x="111735" y="12687"/>
                  </a:lnTo>
                  <a:lnTo>
                    <a:pt x="111946" y="10901"/>
                  </a:lnTo>
                  <a:lnTo>
                    <a:pt x="112129" y="9115"/>
                  </a:lnTo>
                  <a:lnTo>
                    <a:pt x="112287" y="7302"/>
                  </a:lnTo>
                  <a:lnTo>
                    <a:pt x="112392" y="5490"/>
                  </a:lnTo>
                  <a:lnTo>
                    <a:pt x="112497" y="3678"/>
                  </a:lnTo>
                  <a:lnTo>
                    <a:pt x="112550" y="1839"/>
                  </a:lnTo>
                  <a:lnTo>
                    <a:pt x="112550" y="0"/>
                  </a:lnTo>
                  <a:lnTo>
                    <a:pt x="79928" y="0"/>
                  </a:lnTo>
                  <a:lnTo>
                    <a:pt x="79901" y="815"/>
                  </a:lnTo>
                  <a:lnTo>
                    <a:pt x="79822" y="1603"/>
                  </a:lnTo>
                  <a:lnTo>
                    <a:pt x="79717" y="2364"/>
                  </a:lnTo>
                  <a:lnTo>
                    <a:pt x="79560" y="3126"/>
                  </a:lnTo>
                  <a:lnTo>
                    <a:pt x="79376" y="3888"/>
                  </a:lnTo>
                  <a:lnTo>
                    <a:pt x="79140" y="4623"/>
                  </a:lnTo>
                  <a:lnTo>
                    <a:pt x="78903" y="5332"/>
                  </a:lnTo>
                  <a:lnTo>
                    <a:pt x="78614" y="6041"/>
                  </a:lnTo>
                  <a:lnTo>
                    <a:pt x="78273" y="6724"/>
                  </a:lnTo>
                  <a:lnTo>
                    <a:pt x="77931" y="7381"/>
                  </a:lnTo>
                  <a:lnTo>
                    <a:pt x="77537" y="8038"/>
                  </a:lnTo>
                  <a:lnTo>
                    <a:pt x="77143" y="8642"/>
                  </a:lnTo>
                  <a:lnTo>
                    <a:pt x="76697" y="9246"/>
                  </a:lnTo>
                  <a:lnTo>
                    <a:pt x="76224" y="9850"/>
                  </a:lnTo>
                  <a:lnTo>
                    <a:pt x="75725" y="10402"/>
                  </a:lnTo>
                  <a:lnTo>
                    <a:pt x="75200" y="10927"/>
                  </a:lnTo>
                  <a:lnTo>
                    <a:pt x="74674" y="11452"/>
                  </a:lnTo>
                  <a:lnTo>
                    <a:pt x="74096" y="11925"/>
                  </a:lnTo>
                  <a:lnTo>
                    <a:pt x="73492" y="12398"/>
                  </a:lnTo>
                  <a:lnTo>
                    <a:pt x="72888" y="12818"/>
                  </a:lnTo>
                  <a:lnTo>
                    <a:pt x="72258" y="13212"/>
                  </a:lnTo>
                  <a:lnTo>
                    <a:pt x="71601" y="13580"/>
                  </a:lnTo>
                  <a:lnTo>
                    <a:pt x="70918" y="13921"/>
                  </a:lnTo>
                  <a:lnTo>
                    <a:pt x="70235" y="14236"/>
                  </a:lnTo>
                  <a:lnTo>
                    <a:pt x="69526" y="14499"/>
                  </a:lnTo>
                  <a:lnTo>
                    <a:pt x="68791" y="14762"/>
                  </a:lnTo>
                  <a:lnTo>
                    <a:pt x="68055" y="14946"/>
                  </a:lnTo>
                  <a:lnTo>
                    <a:pt x="67294" y="15130"/>
                  </a:lnTo>
                  <a:lnTo>
                    <a:pt x="66532" y="15261"/>
                  </a:lnTo>
                  <a:lnTo>
                    <a:pt x="65770" y="15366"/>
                  </a:lnTo>
                  <a:lnTo>
                    <a:pt x="64956" y="15418"/>
                  </a:lnTo>
                  <a:lnTo>
                    <a:pt x="64168" y="15445"/>
                  </a:lnTo>
                  <a:lnTo>
                    <a:pt x="63354" y="15418"/>
                  </a:lnTo>
                  <a:lnTo>
                    <a:pt x="62566" y="15366"/>
                  </a:lnTo>
                  <a:lnTo>
                    <a:pt x="61804" y="15261"/>
                  </a:lnTo>
                  <a:lnTo>
                    <a:pt x="61016" y="15130"/>
                  </a:lnTo>
                  <a:lnTo>
                    <a:pt x="60281" y="14946"/>
                  </a:lnTo>
                  <a:lnTo>
                    <a:pt x="59545" y="14762"/>
                  </a:lnTo>
                  <a:lnTo>
                    <a:pt x="58810" y="14499"/>
                  </a:lnTo>
                  <a:lnTo>
                    <a:pt x="58101" y="14236"/>
                  </a:lnTo>
                  <a:lnTo>
                    <a:pt x="57418" y="13921"/>
                  </a:lnTo>
                  <a:lnTo>
                    <a:pt x="56735" y="13580"/>
                  </a:lnTo>
                  <a:lnTo>
                    <a:pt x="56078" y="13212"/>
                  </a:lnTo>
                  <a:lnTo>
                    <a:pt x="55448" y="12818"/>
                  </a:lnTo>
                  <a:lnTo>
                    <a:pt x="54844" y="12398"/>
                  </a:lnTo>
                  <a:lnTo>
                    <a:pt x="54239" y="11925"/>
                  </a:lnTo>
                  <a:lnTo>
                    <a:pt x="53662" y="11452"/>
                  </a:lnTo>
                  <a:lnTo>
                    <a:pt x="53136" y="10927"/>
                  </a:lnTo>
                  <a:lnTo>
                    <a:pt x="52611" y="10402"/>
                  </a:lnTo>
                  <a:lnTo>
                    <a:pt x="52112" y="9850"/>
                  </a:lnTo>
                  <a:lnTo>
                    <a:pt x="51639" y="9246"/>
                  </a:lnTo>
                  <a:lnTo>
                    <a:pt x="51193" y="8642"/>
                  </a:lnTo>
                  <a:lnTo>
                    <a:pt x="50799" y="8038"/>
                  </a:lnTo>
                  <a:lnTo>
                    <a:pt x="50405" y="7381"/>
                  </a:lnTo>
                  <a:lnTo>
                    <a:pt x="50037" y="6724"/>
                  </a:lnTo>
                  <a:lnTo>
                    <a:pt x="49722" y="6041"/>
                  </a:lnTo>
                  <a:lnTo>
                    <a:pt x="49433" y="5332"/>
                  </a:lnTo>
                  <a:lnTo>
                    <a:pt x="49170" y="4623"/>
                  </a:lnTo>
                  <a:lnTo>
                    <a:pt x="48960" y="3888"/>
                  </a:lnTo>
                  <a:lnTo>
                    <a:pt x="48776" y="3126"/>
                  </a:lnTo>
                  <a:lnTo>
                    <a:pt x="48619" y="2364"/>
                  </a:lnTo>
                  <a:lnTo>
                    <a:pt x="48514" y="1603"/>
                  </a:lnTo>
                  <a:lnTo>
                    <a:pt x="48435" y="815"/>
                  </a:lnTo>
                  <a:lnTo>
                    <a:pt x="48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120000" dist="857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8" name="Google Shape;2428;p30"/>
          <p:cNvSpPr txBox="1"/>
          <p:nvPr/>
        </p:nvSpPr>
        <p:spPr>
          <a:xfrm>
            <a:off x="716250" y="1574809"/>
            <a:ext cx="1463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IoT Relay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0" name="Google Shape;2430;p30"/>
          <p:cNvSpPr txBox="1"/>
          <p:nvPr/>
        </p:nvSpPr>
        <p:spPr>
          <a:xfrm>
            <a:off x="716250" y="3090872"/>
            <a:ext cx="1463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DSP Processor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2" name="Google Shape;2432;p30"/>
          <p:cNvSpPr txBox="1"/>
          <p:nvPr/>
        </p:nvSpPr>
        <p:spPr>
          <a:xfrm>
            <a:off x="6964650" y="1574809"/>
            <a:ext cx="1463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Wireless Receiver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4" name="Google Shape;2434;p30"/>
          <p:cNvSpPr txBox="1"/>
          <p:nvPr/>
        </p:nvSpPr>
        <p:spPr>
          <a:xfrm>
            <a:off x="6964650" y="3090872"/>
            <a:ext cx="1463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Anti-Noise Speaker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43" name="Google Shape;2443;p30"/>
          <p:cNvGrpSpPr/>
          <p:nvPr/>
        </p:nvGrpSpPr>
        <p:grpSpPr>
          <a:xfrm>
            <a:off x="3633394" y="3168469"/>
            <a:ext cx="366300" cy="388900"/>
            <a:chOff x="1743850" y="3381675"/>
            <a:chExt cx="366300" cy="388900"/>
          </a:xfrm>
        </p:grpSpPr>
        <p:sp>
          <p:nvSpPr>
            <p:cNvPr id="2444" name="Google Shape;2444;p30"/>
            <p:cNvSpPr/>
            <p:nvPr/>
          </p:nvSpPr>
          <p:spPr>
            <a:xfrm>
              <a:off x="1743850" y="3381675"/>
              <a:ext cx="366300" cy="388900"/>
            </a:xfrm>
            <a:custGeom>
              <a:rect b="b" l="l" r="r" t="t"/>
              <a:pathLst>
                <a:path extrusionOk="0" h="15556" w="14652">
                  <a:moveTo>
                    <a:pt x="11499" y="466"/>
                  </a:moveTo>
                  <a:lnTo>
                    <a:pt x="11577" y="491"/>
                  </a:lnTo>
                  <a:lnTo>
                    <a:pt x="11706" y="569"/>
                  </a:lnTo>
                  <a:lnTo>
                    <a:pt x="11783" y="698"/>
                  </a:lnTo>
                  <a:lnTo>
                    <a:pt x="11809" y="776"/>
                  </a:lnTo>
                  <a:lnTo>
                    <a:pt x="11809" y="853"/>
                  </a:lnTo>
                  <a:lnTo>
                    <a:pt x="11809" y="3721"/>
                  </a:lnTo>
                  <a:lnTo>
                    <a:pt x="11809" y="3799"/>
                  </a:lnTo>
                  <a:lnTo>
                    <a:pt x="11783" y="3876"/>
                  </a:lnTo>
                  <a:lnTo>
                    <a:pt x="11706" y="4006"/>
                  </a:lnTo>
                  <a:lnTo>
                    <a:pt x="11577" y="4083"/>
                  </a:lnTo>
                  <a:lnTo>
                    <a:pt x="11499" y="4109"/>
                  </a:lnTo>
                  <a:lnTo>
                    <a:pt x="3127" y="4109"/>
                  </a:lnTo>
                  <a:lnTo>
                    <a:pt x="3050" y="4083"/>
                  </a:lnTo>
                  <a:lnTo>
                    <a:pt x="2947" y="4006"/>
                  </a:lnTo>
                  <a:lnTo>
                    <a:pt x="2843" y="3876"/>
                  </a:lnTo>
                  <a:lnTo>
                    <a:pt x="2817" y="3799"/>
                  </a:lnTo>
                  <a:lnTo>
                    <a:pt x="2817" y="3721"/>
                  </a:lnTo>
                  <a:lnTo>
                    <a:pt x="2817" y="853"/>
                  </a:lnTo>
                  <a:lnTo>
                    <a:pt x="2817" y="776"/>
                  </a:lnTo>
                  <a:lnTo>
                    <a:pt x="2843" y="698"/>
                  </a:lnTo>
                  <a:lnTo>
                    <a:pt x="2947" y="569"/>
                  </a:lnTo>
                  <a:lnTo>
                    <a:pt x="3050" y="491"/>
                  </a:lnTo>
                  <a:lnTo>
                    <a:pt x="3127" y="466"/>
                  </a:lnTo>
                  <a:close/>
                  <a:moveTo>
                    <a:pt x="7081" y="7494"/>
                  </a:moveTo>
                  <a:lnTo>
                    <a:pt x="7081" y="8631"/>
                  </a:lnTo>
                  <a:lnTo>
                    <a:pt x="6357" y="8114"/>
                  </a:lnTo>
                  <a:lnTo>
                    <a:pt x="6331" y="8088"/>
                  </a:lnTo>
                  <a:lnTo>
                    <a:pt x="6331" y="8062"/>
                  </a:lnTo>
                  <a:lnTo>
                    <a:pt x="6331" y="8036"/>
                  </a:lnTo>
                  <a:lnTo>
                    <a:pt x="6357" y="8011"/>
                  </a:lnTo>
                  <a:lnTo>
                    <a:pt x="7081" y="7494"/>
                  </a:lnTo>
                  <a:close/>
                  <a:moveTo>
                    <a:pt x="7546" y="7494"/>
                  </a:moveTo>
                  <a:lnTo>
                    <a:pt x="8269" y="8011"/>
                  </a:lnTo>
                  <a:lnTo>
                    <a:pt x="8295" y="8036"/>
                  </a:lnTo>
                  <a:lnTo>
                    <a:pt x="8295" y="8062"/>
                  </a:lnTo>
                  <a:lnTo>
                    <a:pt x="8295" y="8088"/>
                  </a:lnTo>
                  <a:lnTo>
                    <a:pt x="8269" y="8114"/>
                  </a:lnTo>
                  <a:lnTo>
                    <a:pt x="7546" y="8631"/>
                  </a:lnTo>
                  <a:lnTo>
                    <a:pt x="7546" y="7494"/>
                  </a:lnTo>
                  <a:close/>
                  <a:moveTo>
                    <a:pt x="13282" y="3411"/>
                  </a:moveTo>
                  <a:lnTo>
                    <a:pt x="13282" y="11680"/>
                  </a:lnTo>
                  <a:lnTo>
                    <a:pt x="7546" y="11680"/>
                  </a:lnTo>
                  <a:lnTo>
                    <a:pt x="7546" y="9199"/>
                  </a:lnTo>
                  <a:lnTo>
                    <a:pt x="8528" y="8501"/>
                  </a:lnTo>
                  <a:lnTo>
                    <a:pt x="8631" y="8398"/>
                  </a:lnTo>
                  <a:lnTo>
                    <a:pt x="8683" y="8295"/>
                  </a:lnTo>
                  <a:lnTo>
                    <a:pt x="8734" y="8191"/>
                  </a:lnTo>
                  <a:lnTo>
                    <a:pt x="8760" y="8062"/>
                  </a:lnTo>
                  <a:lnTo>
                    <a:pt x="8734" y="7933"/>
                  </a:lnTo>
                  <a:lnTo>
                    <a:pt x="8683" y="7804"/>
                  </a:lnTo>
                  <a:lnTo>
                    <a:pt x="8631" y="7700"/>
                  </a:lnTo>
                  <a:lnTo>
                    <a:pt x="8528" y="7623"/>
                  </a:lnTo>
                  <a:lnTo>
                    <a:pt x="7546" y="6925"/>
                  </a:lnTo>
                  <a:lnTo>
                    <a:pt x="7546" y="4574"/>
                  </a:lnTo>
                  <a:lnTo>
                    <a:pt x="11422" y="4574"/>
                  </a:lnTo>
                  <a:lnTo>
                    <a:pt x="11603" y="4548"/>
                  </a:lnTo>
                  <a:lnTo>
                    <a:pt x="11758" y="4496"/>
                  </a:lnTo>
                  <a:lnTo>
                    <a:pt x="11913" y="4419"/>
                  </a:lnTo>
                  <a:lnTo>
                    <a:pt x="12016" y="4316"/>
                  </a:lnTo>
                  <a:lnTo>
                    <a:pt x="12119" y="4186"/>
                  </a:lnTo>
                  <a:lnTo>
                    <a:pt x="12197" y="4057"/>
                  </a:lnTo>
                  <a:lnTo>
                    <a:pt x="12249" y="3902"/>
                  </a:lnTo>
                  <a:lnTo>
                    <a:pt x="12274" y="3721"/>
                  </a:lnTo>
                  <a:lnTo>
                    <a:pt x="12274" y="3411"/>
                  </a:lnTo>
                  <a:close/>
                  <a:moveTo>
                    <a:pt x="13876" y="2507"/>
                  </a:moveTo>
                  <a:lnTo>
                    <a:pt x="13954" y="2533"/>
                  </a:lnTo>
                  <a:lnTo>
                    <a:pt x="14083" y="2610"/>
                  </a:lnTo>
                  <a:lnTo>
                    <a:pt x="14161" y="2739"/>
                  </a:lnTo>
                  <a:lnTo>
                    <a:pt x="14186" y="2817"/>
                  </a:lnTo>
                  <a:lnTo>
                    <a:pt x="14186" y="2869"/>
                  </a:lnTo>
                  <a:lnTo>
                    <a:pt x="14186" y="12196"/>
                  </a:lnTo>
                  <a:lnTo>
                    <a:pt x="14186" y="12274"/>
                  </a:lnTo>
                  <a:lnTo>
                    <a:pt x="14161" y="12351"/>
                  </a:lnTo>
                  <a:lnTo>
                    <a:pt x="14083" y="12481"/>
                  </a:lnTo>
                  <a:lnTo>
                    <a:pt x="13954" y="12558"/>
                  </a:lnTo>
                  <a:lnTo>
                    <a:pt x="13876" y="12584"/>
                  </a:lnTo>
                  <a:lnTo>
                    <a:pt x="750" y="12584"/>
                  </a:lnTo>
                  <a:lnTo>
                    <a:pt x="673" y="12558"/>
                  </a:lnTo>
                  <a:lnTo>
                    <a:pt x="569" y="12481"/>
                  </a:lnTo>
                  <a:lnTo>
                    <a:pt x="492" y="12351"/>
                  </a:lnTo>
                  <a:lnTo>
                    <a:pt x="466" y="12274"/>
                  </a:lnTo>
                  <a:lnTo>
                    <a:pt x="440" y="12196"/>
                  </a:lnTo>
                  <a:lnTo>
                    <a:pt x="440" y="2869"/>
                  </a:lnTo>
                  <a:lnTo>
                    <a:pt x="466" y="2817"/>
                  </a:lnTo>
                  <a:lnTo>
                    <a:pt x="492" y="2739"/>
                  </a:lnTo>
                  <a:lnTo>
                    <a:pt x="569" y="2610"/>
                  </a:lnTo>
                  <a:lnTo>
                    <a:pt x="673" y="2533"/>
                  </a:lnTo>
                  <a:lnTo>
                    <a:pt x="750" y="2507"/>
                  </a:lnTo>
                  <a:lnTo>
                    <a:pt x="2378" y="2507"/>
                  </a:lnTo>
                  <a:lnTo>
                    <a:pt x="2378" y="2946"/>
                  </a:lnTo>
                  <a:lnTo>
                    <a:pt x="1293" y="2946"/>
                  </a:lnTo>
                  <a:lnTo>
                    <a:pt x="1215" y="2972"/>
                  </a:lnTo>
                  <a:lnTo>
                    <a:pt x="1138" y="2998"/>
                  </a:lnTo>
                  <a:lnTo>
                    <a:pt x="1009" y="3075"/>
                  </a:lnTo>
                  <a:lnTo>
                    <a:pt x="931" y="3179"/>
                  </a:lnTo>
                  <a:lnTo>
                    <a:pt x="905" y="3256"/>
                  </a:lnTo>
                  <a:lnTo>
                    <a:pt x="905" y="3334"/>
                  </a:lnTo>
                  <a:lnTo>
                    <a:pt x="905" y="9122"/>
                  </a:lnTo>
                  <a:lnTo>
                    <a:pt x="931" y="9225"/>
                  </a:lnTo>
                  <a:lnTo>
                    <a:pt x="983" y="9277"/>
                  </a:lnTo>
                  <a:lnTo>
                    <a:pt x="1060" y="9328"/>
                  </a:lnTo>
                  <a:lnTo>
                    <a:pt x="1138" y="9354"/>
                  </a:lnTo>
                  <a:lnTo>
                    <a:pt x="1215" y="9328"/>
                  </a:lnTo>
                  <a:lnTo>
                    <a:pt x="1293" y="9277"/>
                  </a:lnTo>
                  <a:lnTo>
                    <a:pt x="1345" y="9225"/>
                  </a:lnTo>
                  <a:lnTo>
                    <a:pt x="1370" y="9122"/>
                  </a:lnTo>
                  <a:lnTo>
                    <a:pt x="1370" y="3411"/>
                  </a:lnTo>
                  <a:lnTo>
                    <a:pt x="2378" y="3411"/>
                  </a:lnTo>
                  <a:lnTo>
                    <a:pt x="2378" y="3721"/>
                  </a:lnTo>
                  <a:lnTo>
                    <a:pt x="2378" y="3902"/>
                  </a:lnTo>
                  <a:lnTo>
                    <a:pt x="2430" y="4057"/>
                  </a:lnTo>
                  <a:lnTo>
                    <a:pt x="2507" y="4186"/>
                  </a:lnTo>
                  <a:lnTo>
                    <a:pt x="2611" y="4316"/>
                  </a:lnTo>
                  <a:lnTo>
                    <a:pt x="2740" y="4419"/>
                  </a:lnTo>
                  <a:lnTo>
                    <a:pt x="2869" y="4496"/>
                  </a:lnTo>
                  <a:lnTo>
                    <a:pt x="3024" y="4548"/>
                  </a:lnTo>
                  <a:lnTo>
                    <a:pt x="3205" y="4574"/>
                  </a:lnTo>
                  <a:lnTo>
                    <a:pt x="7081" y="4574"/>
                  </a:lnTo>
                  <a:lnTo>
                    <a:pt x="7081" y="6925"/>
                  </a:lnTo>
                  <a:lnTo>
                    <a:pt x="6099" y="7623"/>
                  </a:lnTo>
                  <a:lnTo>
                    <a:pt x="6021" y="7700"/>
                  </a:lnTo>
                  <a:lnTo>
                    <a:pt x="5944" y="7804"/>
                  </a:lnTo>
                  <a:lnTo>
                    <a:pt x="5892" y="7933"/>
                  </a:lnTo>
                  <a:lnTo>
                    <a:pt x="5892" y="8062"/>
                  </a:lnTo>
                  <a:lnTo>
                    <a:pt x="5892" y="8191"/>
                  </a:lnTo>
                  <a:lnTo>
                    <a:pt x="5944" y="8295"/>
                  </a:lnTo>
                  <a:lnTo>
                    <a:pt x="6021" y="8398"/>
                  </a:lnTo>
                  <a:lnTo>
                    <a:pt x="6099" y="8501"/>
                  </a:lnTo>
                  <a:lnTo>
                    <a:pt x="7081" y="9199"/>
                  </a:lnTo>
                  <a:lnTo>
                    <a:pt x="7081" y="11680"/>
                  </a:lnTo>
                  <a:lnTo>
                    <a:pt x="1370" y="11680"/>
                  </a:lnTo>
                  <a:lnTo>
                    <a:pt x="1370" y="10181"/>
                  </a:lnTo>
                  <a:lnTo>
                    <a:pt x="1345" y="10103"/>
                  </a:lnTo>
                  <a:lnTo>
                    <a:pt x="1293" y="10026"/>
                  </a:lnTo>
                  <a:lnTo>
                    <a:pt x="1215" y="9974"/>
                  </a:lnTo>
                  <a:lnTo>
                    <a:pt x="1060" y="9974"/>
                  </a:lnTo>
                  <a:lnTo>
                    <a:pt x="983" y="10026"/>
                  </a:lnTo>
                  <a:lnTo>
                    <a:pt x="931" y="10103"/>
                  </a:lnTo>
                  <a:lnTo>
                    <a:pt x="905" y="10181"/>
                  </a:lnTo>
                  <a:lnTo>
                    <a:pt x="905" y="11757"/>
                  </a:lnTo>
                  <a:lnTo>
                    <a:pt x="905" y="11835"/>
                  </a:lnTo>
                  <a:lnTo>
                    <a:pt x="931" y="11886"/>
                  </a:lnTo>
                  <a:lnTo>
                    <a:pt x="1009" y="12016"/>
                  </a:lnTo>
                  <a:lnTo>
                    <a:pt x="1138" y="12093"/>
                  </a:lnTo>
                  <a:lnTo>
                    <a:pt x="1215" y="12119"/>
                  </a:lnTo>
                  <a:lnTo>
                    <a:pt x="13437" y="12119"/>
                  </a:lnTo>
                  <a:lnTo>
                    <a:pt x="13489" y="12093"/>
                  </a:lnTo>
                  <a:lnTo>
                    <a:pt x="13618" y="12016"/>
                  </a:lnTo>
                  <a:lnTo>
                    <a:pt x="13695" y="11886"/>
                  </a:lnTo>
                  <a:lnTo>
                    <a:pt x="13721" y="11835"/>
                  </a:lnTo>
                  <a:lnTo>
                    <a:pt x="13721" y="11757"/>
                  </a:lnTo>
                  <a:lnTo>
                    <a:pt x="13721" y="3334"/>
                  </a:lnTo>
                  <a:lnTo>
                    <a:pt x="13721" y="3256"/>
                  </a:lnTo>
                  <a:lnTo>
                    <a:pt x="13695" y="3179"/>
                  </a:lnTo>
                  <a:lnTo>
                    <a:pt x="13618" y="3075"/>
                  </a:lnTo>
                  <a:lnTo>
                    <a:pt x="13489" y="2998"/>
                  </a:lnTo>
                  <a:lnTo>
                    <a:pt x="13437" y="2972"/>
                  </a:lnTo>
                  <a:lnTo>
                    <a:pt x="13360" y="2946"/>
                  </a:lnTo>
                  <a:lnTo>
                    <a:pt x="12274" y="2946"/>
                  </a:lnTo>
                  <a:lnTo>
                    <a:pt x="12274" y="2507"/>
                  </a:lnTo>
                  <a:close/>
                  <a:moveTo>
                    <a:pt x="9174" y="13049"/>
                  </a:moveTo>
                  <a:lnTo>
                    <a:pt x="9406" y="14186"/>
                  </a:lnTo>
                  <a:lnTo>
                    <a:pt x="5246" y="14186"/>
                  </a:lnTo>
                  <a:lnTo>
                    <a:pt x="5453" y="13049"/>
                  </a:lnTo>
                  <a:close/>
                  <a:moveTo>
                    <a:pt x="3205" y="1"/>
                  </a:moveTo>
                  <a:lnTo>
                    <a:pt x="3024" y="26"/>
                  </a:lnTo>
                  <a:lnTo>
                    <a:pt x="2869" y="78"/>
                  </a:lnTo>
                  <a:lnTo>
                    <a:pt x="2740" y="156"/>
                  </a:lnTo>
                  <a:lnTo>
                    <a:pt x="2611" y="259"/>
                  </a:lnTo>
                  <a:lnTo>
                    <a:pt x="2507" y="388"/>
                  </a:lnTo>
                  <a:lnTo>
                    <a:pt x="2430" y="517"/>
                  </a:lnTo>
                  <a:lnTo>
                    <a:pt x="2378" y="672"/>
                  </a:lnTo>
                  <a:lnTo>
                    <a:pt x="2378" y="853"/>
                  </a:lnTo>
                  <a:lnTo>
                    <a:pt x="2378" y="2042"/>
                  </a:lnTo>
                  <a:lnTo>
                    <a:pt x="828" y="2042"/>
                  </a:lnTo>
                  <a:lnTo>
                    <a:pt x="673" y="2068"/>
                  </a:lnTo>
                  <a:lnTo>
                    <a:pt x="518" y="2119"/>
                  </a:lnTo>
                  <a:lnTo>
                    <a:pt x="363" y="2197"/>
                  </a:lnTo>
                  <a:lnTo>
                    <a:pt x="234" y="2300"/>
                  </a:lnTo>
                  <a:lnTo>
                    <a:pt x="130" y="2404"/>
                  </a:lnTo>
                  <a:lnTo>
                    <a:pt x="53" y="2559"/>
                  </a:lnTo>
                  <a:lnTo>
                    <a:pt x="27" y="2714"/>
                  </a:lnTo>
                  <a:lnTo>
                    <a:pt x="1" y="2869"/>
                  </a:lnTo>
                  <a:lnTo>
                    <a:pt x="1" y="12196"/>
                  </a:lnTo>
                  <a:lnTo>
                    <a:pt x="27" y="12377"/>
                  </a:lnTo>
                  <a:lnTo>
                    <a:pt x="53" y="12532"/>
                  </a:lnTo>
                  <a:lnTo>
                    <a:pt x="130" y="12661"/>
                  </a:lnTo>
                  <a:lnTo>
                    <a:pt x="234" y="12791"/>
                  </a:lnTo>
                  <a:lnTo>
                    <a:pt x="363" y="12894"/>
                  </a:lnTo>
                  <a:lnTo>
                    <a:pt x="518" y="12972"/>
                  </a:lnTo>
                  <a:lnTo>
                    <a:pt x="673" y="13023"/>
                  </a:lnTo>
                  <a:lnTo>
                    <a:pt x="828" y="13049"/>
                  </a:lnTo>
                  <a:lnTo>
                    <a:pt x="4988" y="13049"/>
                  </a:lnTo>
                  <a:lnTo>
                    <a:pt x="4781" y="14186"/>
                  </a:lnTo>
                  <a:lnTo>
                    <a:pt x="4109" y="14186"/>
                  </a:lnTo>
                  <a:lnTo>
                    <a:pt x="3980" y="14212"/>
                  </a:lnTo>
                  <a:lnTo>
                    <a:pt x="3851" y="14238"/>
                  </a:lnTo>
                  <a:lnTo>
                    <a:pt x="3722" y="14315"/>
                  </a:lnTo>
                  <a:lnTo>
                    <a:pt x="3618" y="14393"/>
                  </a:lnTo>
                  <a:lnTo>
                    <a:pt x="3541" y="14496"/>
                  </a:lnTo>
                  <a:lnTo>
                    <a:pt x="3489" y="14625"/>
                  </a:lnTo>
                  <a:lnTo>
                    <a:pt x="3438" y="14754"/>
                  </a:lnTo>
                  <a:lnTo>
                    <a:pt x="3438" y="14884"/>
                  </a:lnTo>
                  <a:lnTo>
                    <a:pt x="3438" y="15013"/>
                  </a:lnTo>
                  <a:lnTo>
                    <a:pt x="3489" y="15142"/>
                  </a:lnTo>
                  <a:lnTo>
                    <a:pt x="3541" y="15271"/>
                  </a:lnTo>
                  <a:lnTo>
                    <a:pt x="3618" y="15375"/>
                  </a:lnTo>
                  <a:lnTo>
                    <a:pt x="3722" y="15452"/>
                  </a:lnTo>
                  <a:lnTo>
                    <a:pt x="3851" y="15504"/>
                  </a:lnTo>
                  <a:lnTo>
                    <a:pt x="3980" y="15555"/>
                  </a:lnTo>
                  <a:lnTo>
                    <a:pt x="8450" y="15555"/>
                  </a:lnTo>
                  <a:lnTo>
                    <a:pt x="8502" y="15504"/>
                  </a:lnTo>
                  <a:lnTo>
                    <a:pt x="8554" y="15426"/>
                  </a:lnTo>
                  <a:lnTo>
                    <a:pt x="8579" y="15323"/>
                  </a:lnTo>
                  <a:lnTo>
                    <a:pt x="8554" y="15245"/>
                  </a:lnTo>
                  <a:lnTo>
                    <a:pt x="8502" y="15168"/>
                  </a:lnTo>
                  <a:lnTo>
                    <a:pt x="8450" y="15116"/>
                  </a:lnTo>
                  <a:lnTo>
                    <a:pt x="4109" y="15116"/>
                  </a:lnTo>
                  <a:lnTo>
                    <a:pt x="4032" y="15090"/>
                  </a:lnTo>
                  <a:lnTo>
                    <a:pt x="3954" y="15039"/>
                  </a:lnTo>
                  <a:lnTo>
                    <a:pt x="3903" y="14961"/>
                  </a:lnTo>
                  <a:lnTo>
                    <a:pt x="3877" y="14884"/>
                  </a:lnTo>
                  <a:lnTo>
                    <a:pt x="3903" y="14780"/>
                  </a:lnTo>
                  <a:lnTo>
                    <a:pt x="3954" y="14729"/>
                  </a:lnTo>
                  <a:lnTo>
                    <a:pt x="4032" y="14677"/>
                  </a:lnTo>
                  <a:lnTo>
                    <a:pt x="4109" y="14651"/>
                  </a:lnTo>
                  <a:lnTo>
                    <a:pt x="10517" y="14651"/>
                  </a:lnTo>
                  <a:lnTo>
                    <a:pt x="10621" y="14677"/>
                  </a:lnTo>
                  <a:lnTo>
                    <a:pt x="10672" y="14729"/>
                  </a:lnTo>
                  <a:lnTo>
                    <a:pt x="10724" y="14780"/>
                  </a:lnTo>
                  <a:lnTo>
                    <a:pt x="10750" y="14884"/>
                  </a:lnTo>
                  <a:lnTo>
                    <a:pt x="10724" y="14961"/>
                  </a:lnTo>
                  <a:lnTo>
                    <a:pt x="10672" y="15039"/>
                  </a:lnTo>
                  <a:lnTo>
                    <a:pt x="10621" y="15090"/>
                  </a:lnTo>
                  <a:lnTo>
                    <a:pt x="10517" y="15116"/>
                  </a:lnTo>
                  <a:lnTo>
                    <a:pt x="9329" y="15116"/>
                  </a:lnTo>
                  <a:lnTo>
                    <a:pt x="9251" y="15168"/>
                  </a:lnTo>
                  <a:lnTo>
                    <a:pt x="9200" y="15245"/>
                  </a:lnTo>
                  <a:lnTo>
                    <a:pt x="9174" y="15323"/>
                  </a:lnTo>
                  <a:lnTo>
                    <a:pt x="9200" y="15426"/>
                  </a:lnTo>
                  <a:lnTo>
                    <a:pt x="9251" y="15504"/>
                  </a:lnTo>
                  <a:lnTo>
                    <a:pt x="9329" y="15555"/>
                  </a:lnTo>
                  <a:lnTo>
                    <a:pt x="10672" y="15555"/>
                  </a:lnTo>
                  <a:lnTo>
                    <a:pt x="10802" y="15504"/>
                  </a:lnTo>
                  <a:lnTo>
                    <a:pt x="10905" y="15452"/>
                  </a:lnTo>
                  <a:lnTo>
                    <a:pt x="11008" y="15375"/>
                  </a:lnTo>
                  <a:lnTo>
                    <a:pt x="11086" y="15271"/>
                  </a:lnTo>
                  <a:lnTo>
                    <a:pt x="11163" y="15142"/>
                  </a:lnTo>
                  <a:lnTo>
                    <a:pt x="11189" y="15013"/>
                  </a:lnTo>
                  <a:lnTo>
                    <a:pt x="11215" y="14884"/>
                  </a:lnTo>
                  <a:lnTo>
                    <a:pt x="11189" y="14754"/>
                  </a:lnTo>
                  <a:lnTo>
                    <a:pt x="11163" y="14625"/>
                  </a:lnTo>
                  <a:lnTo>
                    <a:pt x="11086" y="14496"/>
                  </a:lnTo>
                  <a:lnTo>
                    <a:pt x="11008" y="14393"/>
                  </a:lnTo>
                  <a:lnTo>
                    <a:pt x="10905" y="14315"/>
                  </a:lnTo>
                  <a:lnTo>
                    <a:pt x="10802" y="14238"/>
                  </a:lnTo>
                  <a:lnTo>
                    <a:pt x="10672" y="14212"/>
                  </a:lnTo>
                  <a:lnTo>
                    <a:pt x="10517" y="14186"/>
                  </a:lnTo>
                  <a:lnTo>
                    <a:pt x="9871" y="14186"/>
                  </a:lnTo>
                  <a:lnTo>
                    <a:pt x="9639" y="13049"/>
                  </a:lnTo>
                  <a:lnTo>
                    <a:pt x="13799" y="13049"/>
                  </a:lnTo>
                  <a:lnTo>
                    <a:pt x="13980" y="13023"/>
                  </a:lnTo>
                  <a:lnTo>
                    <a:pt x="14135" y="12972"/>
                  </a:lnTo>
                  <a:lnTo>
                    <a:pt x="14264" y="12894"/>
                  </a:lnTo>
                  <a:lnTo>
                    <a:pt x="14393" y="12791"/>
                  </a:lnTo>
                  <a:lnTo>
                    <a:pt x="14496" y="12661"/>
                  </a:lnTo>
                  <a:lnTo>
                    <a:pt x="14574" y="12532"/>
                  </a:lnTo>
                  <a:lnTo>
                    <a:pt x="14626" y="12377"/>
                  </a:lnTo>
                  <a:lnTo>
                    <a:pt x="14652" y="12196"/>
                  </a:lnTo>
                  <a:lnTo>
                    <a:pt x="14652" y="2869"/>
                  </a:lnTo>
                  <a:lnTo>
                    <a:pt x="14626" y="2714"/>
                  </a:lnTo>
                  <a:lnTo>
                    <a:pt x="14574" y="2559"/>
                  </a:lnTo>
                  <a:lnTo>
                    <a:pt x="14496" y="2404"/>
                  </a:lnTo>
                  <a:lnTo>
                    <a:pt x="14393" y="2300"/>
                  </a:lnTo>
                  <a:lnTo>
                    <a:pt x="14264" y="2197"/>
                  </a:lnTo>
                  <a:lnTo>
                    <a:pt x="14135" y="2119"/>
                  </a:lnTo>
                  <a:lnTo>
                    <a:pt x="13980" y="2068"/>
                  </a:lnTo>
                  <a:lnTo>
                    <a:pt x="13799" y="2042"/>
                  </a:lnTo>
                  <a:lnTo>
                    <a:pt x="12274" y="2042"/>
                  </a:lnTo>
                  <a:lnTo>
                    <a:pt x="12274" y="853"/>
                  </a:lnTo>
                  <a:lnTo>
                    <a:pt x="12249" y="672"/>
                  </a:lnTo>
                  <a:lnTo>
                    <a:pt x="12197" y="517"/>
                  </a:lnTo>
                  <a:lnTo>
                    <a:pt x="12119" y="388"/>
                  </a:lnTo>
                  <a:lnTo>
                    <a:pt x="12016" y="259"/>
                  </a:lnTo>
                  <a:lnTo>
                    <a:pt x="11913" y="156"/>
                  </a:lnTo>
                  <a:lnTo>
                    <a:pt x="11758" y="78"/>
                  </a:lnTo>
                  <a:lnTo>
                    <a:pt x="11603" y="26"/>
                  </a:lnTo>
                  <a:lnTo>
                    <a:pt x="114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1803300" y="3527025"/>
              <a:ext cx="69775" cy="69775"/>
            </a:xfrm>
            <a:custGeom>
              <a:rect b="b" l="l" r="r" t="t"/>
              <a:pathLst>
                <a:path extrusionOk="0" h="2791" w="2791">
                  <a:moveTo>
                    <a:pt x="2300" y="465"/>
                  </a:moveTo>
                  <a:lnTo>
                    <a:pt x="2326" y="517"/>
                  </a:lnTo>
                  <a:lnTo>
                    <a:pt x="2326" y="2274"/>
                  </a:lnTo>
                  <a:lnTo>
                    <a:pt x="2300" y="2326"/>
                  </a:lnTo>
                  <a:lnTo>
                    <a:pt x="465" y="2326"/>
                  </a:lnTo>
                  <a:lnTo>
                    <a:pt x="439" y="2274"/>
                  </a:lnTo>
                  <a:lnTo>
                    <a:pt x="439" y="517"/>
                  </a:lnTo>
                  <a:lnTo>
                    <a:pt x="465" y="465"/>
                  </a:lnTo>
                  <a:close/>
                  <a:moveTo>
                    <a:pt x="414" y="0"/>
                  </a:moveTo>
                  <a:lnTo>
                    <a:pt x="310" y="52"/>
                  </a:lnTo>
                  <a:lnTo>
                    <a:pt x="233" y="78"/>
                  </a:lnTo>
                  <a:lnTo>
                    <a:pt x="155" y="155"/>
                  </a:lnTo>
                  <a:lnTo>
                    <a:pt x="78" y="233"/>
                  </a:lnTo>
                  <a:lnTo>
                    <a:pt x="26" y="310"/>
                  </a:lnTo>
                  <a:lnTo>
                    <a:pt x="0" y="414"/>
                  </a:lnTo>
                  <a:lnTo>
                    <a:pt x="0" y="517"/>
                  </a:lnTo>
                  <a:lnTo>
                    <a:pt x="0" y="2274"/>
                  </a:lnTo>
                  <a:lnTo>
                    <a:pt x="0" y="2377"/>
                  </a:lnTo>
                  <a:lnTo>
                    <a:pt x="26" y="2481"/>
                  </a:lnTo>
                  <a:lnTo>
                    <a:pt x="78" y="2558"/>
                  </a:lnTo>
                  <a:lnTo>
                    <a:pt x="155" y="2636"/>
                  </a:lnTo>
                  <a:lnTo>
                    <a:pt x="233" y="2713"/>
                  </a:lnTo>
                  <a:lnTo>
                    <a:pt x="310" y="2739"/>
                  </a:lnTo>
                  <a:lnTo>
                    <a:pt x="414" y="2791"/>
                  </a:lnTo>
                  <a:lnTo>
                    <a:pt x="2351" y="2791"/>
                  </a:lnTo>
                  <a:lnTo>
                    <a:pt x="2455" y="2739"/>
                  </a:lnTo>
                  <a:lnTo>
                    <a:pt x="2558" y="2713"/>
                  </a:lnTo>
                  <a:lnTo>
                    <a:pt x="2636" y="2636"/>
                  </a:lnTo>
                  <a:lnTo>
                    <a:pt x="2687" y="2558"/>
                  </a:lnTo>
                  <a:lnTo>
                    <a:pt x="2739" y="2481"/>
                  </a:lnTo>
                  <a:lnTo>
                    <a:pt x="2765" y="2377"/>
                  </a:lnTo>
                  <a:lnTo>
                    <a:pt x="2791" y="2274"/>
                  </a:lnTo>
                  <a:lnTo>
                    <a:pt x="2791" y="517"/>
                  </a:lnTo>
                  <a:lnTo>
                    <a:pt x="2765" y="414"/>
                  </a:lnTo>
                  <a:lnTo>
                    <a:pt x="2739" y="310"/>
                  </a:lnTo>
                  <a:lnTo>
                    <a:pt x="2687" y="233"/>
                  </a:lnTo>
                  <a:lnTo>
                    <a:pt x="2636" y="155"/>
                  </a:lnTo>
                  <a:lnTo>
                    <a:pt x="2558" y="78"/>
                  </a:lnTo>
                  <a:lnTo>
                    <a:pt x="2455" y="52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1803300" y="3608400"/>
              <a:ext cx="69775" cy="34275"/>
            </a:xfrm>
            <a:custGeom>
              <a:rect b="b" l="l" r="r" t="t"/>
              <a:pathLst>
                <a:path extrusionOk="0" h="1371" w="2791">
                  <a:moveTo>
                    <a:pt x="2093" y="440"/>
                  </a:moveTo>
                  <a:lnTo>
                    <a:pt x="2196" y="466"/>
                  </a:lnTo>
                  <a:lnTo>
                    <a:pt x="2248" y="518"/>
                  </a:lnTo>
                  <a:lnTo>
                    <a:pt x="2300" y="595"/>
                  </a:lnTo>
                  <a:lnTo>
                    <a:pt x="2326" y="673"/>
                  </a:lnTo>
                  <a:lnTo>
                    <a:pt x="2300" y="776"/>
                  </a:lnTo>
                  <a:lnTo>
                    <a:pt x="2248" y="828"/>
                  </a:lnTo>
                  <a:lnTo>
                    <a:pt x="2196" y="879"/>
                  </a:lnTo>
                  <a:lnTo>
                    <a:pt x="2093" y="905"/>
                  </a:lnTo>
                  <a:lnTo>
                    <a:pt x="672" y="905"/>
                  </a:lnTo>
                  <a:lnTo>
                    <a:pt x="594" y="879"/>
                  </a:lnTo>
                  <a:lnTo>
                    <a:pt x="517" y="828"/>
                  </a:lnTo>
                  <a:lnTo>
                    <a:pt x="465" y="776"/>
                  </a:lnTo>
                  <a:lnTo>
                    <a:pt x="439" y="673"/>
                  </a:lnTo>
                  <a:lnTo>
                    <a:pt x="465" y="595"/>
                  </a:lnTo>
                  <a:lnTo>
                    <a:pt x="517" y="518"/>
                  </a:lnTo>
                  <a:lnTo>
                    <a:pt x="594" y="466"/>
                  </a:lnTo>
                  <a:lnTo>
                    <a:pt x="672" y="440"/>
                  </a:lnTo>
                  <a:close/>
                  <a:moveTo>
                    <a:pt x="543" y="1"/>
                  </a:moveTo>
                  <a:lnTo>
                    <a:pt x="414" y="53"/>
                  </a:lnTo>
                  <a:lnTo>
                    <a:pt x="284" y="104"/>
                  </a:lnTo>
                  <a:lnTo>
                    <a:pt x="181" y="182"/>
                  </a:lnTo>
                  <a:lnTo>
                    <a:pt x="103" y="285"/>
                  </a:lnTo>
                  <a:lnTo>
                    <a:pt x="52" y="414"/>
                  </a:lnTo>
                  <a:lnTo>
                    <a:pt x="0" y="544"/>
                  </a:lnTo>
                  <a:lnTo>
                    <a:pt x="0" y="673"/>
                  </a:lnTo>
                  <a:lnTo>
                    <a:pt x="0" y="802"/>
                  </a:lnTo>
                  <a:lnTo>
                    <a:pt x="52" y="931"/>
                  </a:lnTo>
                  <a:lnTo>
                    <a:pt x="103" y="1060"/>
                  </a:lnTo>
                  <a:lnTo>
                    <a:pt x="181" y="1164"/>
                  </a:lnTo>
                  <a:lnTo>
                    <a:pt x="284" y="1241"/>
                  </a:lnTo>
                  <a:lnTo>
                    <a:pt x="414" y="1319"/>
                  </a:lnTo>
                  <a:lnTo>
                    <a:pt x="543" y="1345"/>
                  </a:lnTo>
                  <a:lnTo>
                    <a:pt x="672" y="1370"/>
                  </a:lnTo>
                  <a:lnTo>
                    <a:pt x="2093" y="1370"/>
                  </a:lnTo>
                  <a:lnTo>
                    <a:pt x="2248" y="1345"/>
                  </a:lnTo>
                  <a:lnTo>
                    <a:pt x="2377" y="1319"/>
                  </a:lnTo>
                  <a:lnTo>
                    <a:pt x="2481" y="1241"/>
                  </a:lnTo>
                  <a:lnTo>
                    <a:pt x="2584" y="1164"/>
                  </a:lnTo>
                  <a:lnTo>
                    <a:pt x="2662" y="1060"/>
                  </a:lnTo>
                  <a:lnTo>
                    <a:pt x="2739" y="931"/>
                  </a:lnTo>
                  <a:lnTo>
                    <a:pt x="2765" y="802"/>
                  </a:lnTo>
                  <a:lnTo>
                    <a:pt x="2791" y="673"/>
                  </a:lnTo>
                  <a:lnTo>
                    <a:pt x="2765" y="544"/>
                  </a:lnTo>
                  <a:lnTo>
                    <a:pt x="2739" y="414"/>
                  </a:lnTo>
                  <a:lnTo>
                    <a:pt x="2662" y="285"/>
                  </a:lnTo>
                  <a:lnTo>
                    <a:pt x="2584" y="182"/>
                  </a:lnTo>
                  <a:lnTo>
                    <a:pt x="2481" y="104"/>
                  </a:lnTo>
                  <a:lnTo>
                    <a:pt x="2377" y="5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30"/>
            <p:cNvSpPr/>
            <p:nvPr/>
          </p:nvSpPr>
          <p:spPr>
            <a:xfrm>
              <a:off x="1966075" y="3545100"/>
              <a:ext cx="47825" cy="11000"/>
            </a:xfrm>
            <a:custGeom>
              <a:rect b="b" l="l" r="r" t="t"/>
              <a:pathLst>
                <a:path extrusionOk="0" h="440" w="1913">
                  <a:moveTo>
                    <a:pt x="130" y="1"/>
                  </a:moveTo>
                  <a:lnTo>
                    <a:pt x="52" y="52"/>
                  </a:lnTo>
                  <a:lnTo>
                    <a:pt x="0" y="130"/>
                  </a:lnTo>
                  <a:lnTo>
                    <a:pt x="0" y="207"/>
                  </a:lnTo>
                  <a:lnTo>
                    <a:pt x="0" y="311"/>
                  </a:lnTo>
                  <a:lnTo>
                    <a:pt x="52" y="388"/>
                  </a:lnTo>
                  <a:lnTo>
                    <a:pt x="130" y="414"/>
                  </a:lnTo>
                  <a:lnTo>
                    <a:pt x="233" y="440"/>
                  </a:lnTo>
                  <a:lnTo>
                    <a:pt x="1680" y="440"/>
                  </a:lnTo>
                  <a:lnTo>
                    <a:pt x="1758" y="414"/>
                  </a:lnTo>
                  <a:lnTo>
                    <a:pt x="1835" y="388"/>
                  </a:lnTo>
                  <a:lnTo>
                    <a:pt x="1887" y="311"/>
                  </a:lnTo>
                  <a:lnTo>
                    <a:pt x="1913" y="207"/>
                  </a:lnTo>
                  <a:lnTo>
                    <a:pt x="1887" y="130"/>
                  </a:lnTo>
                  <a:lnTo>
                    <a:pt x="1835" y="52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30"/>
            <p:cNvSpPr/>
            <p:nvPr/>
          </p:nvSpPr>
          <p:spPr>
            <a:xfrm>
              <a:off x="2024850" y="3545100"/>
              <a:ext cx="25225" cy="11000"/>
            </a:xfrm>
            <a:custGeom>
              <a:rect b="b" l="l" r="r" t="t"/>
              <a:pathLst>
                <a:path extrusionOk="0" h="440" w="1009">
                  <a:moveTo>
                    <a:pt x="156" y="1"/>
                  </a:moveTo>
                  <a:lnTo>
                    <a:pt x="78" y="52"/>
                  </a:lnTo>
                  <a:lnTo>
                    <a:pt x="27" y="130"/>
                  </a:lnTo>
                  <a:lnTo>
                    <a:pt x="1" y="207"/>
                  </a:lnTo>
                  <a:lnTo>
                    <a:pt x="27" y="311"/>
                  </a:lnTo>
                  <a:lnTo>
                    <a:pt x="78" y="388"/>
                  </a:lnTo>
                  <a:lnTo>
                    <a:pt x="156" y="414"/>
                  </a:lnTo>
                  <a:lnTo>
                    <a:pt x="233" y="440"/>
                  </a:lnTo>
                  <a:lnTo>
                    <a:pt x="776" y="440"/>
                  </a:lnTo>
                  <a:lnTo>
                    <a:pt x="879" y="414"/>
                  </a:lnTo>
                  <a:lnTo>
                    <a:pt x="957" y="388"/>
                  </a:lnTo>
                  <a:lnTo>
                    <a:pt x="1009" y="311"/>
                  </a:lnTo>
                  <a:lnTo>
                    <a:pt x="1009" y="207"/>
                  </a:lnTo>
                  <a:lnTo>
                    <a:pt x="1009" y="130"/>
                  </a:lnTo>
                  <a:lnTo>
                    <a:pt x="957" y="52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30"/>
            <p:cNvSpPr/>
            <p:nvPr/>
          </p:nvSpPr>
          <p:spPr>
            <a:xfrm>
              <a:off x="2024850" y="3567725"/>
              <a:ext cx="25225" cy="11000"/>
            </a:xfrm>
            <a:custGeom>
              <a:rect b="b" l="l" r="r" t="t"/>
              <a:pathLst>
                <a:path extrusionOk="0" h="440" w="1009">
                  <a:moveTo>
                    <a:pt x="233" y="0"/>
                  </a:moveTo>
                  <a:lnTo>
                    <a:pt x="156" y="26"/>
                  </a:lnTo>
                  <a:lnTo>
                    <a:pt x="78" y="52"/>
                  </a:lnTo>
                  <a:lnTo>
                    <a:pt x="27" y="129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56" y="439"/>
                  </a:lnTo>
                  <a:lnTo>
                    <a:pt x="879" y="439"/>
                  </a:lnTo>
                  <a:lnTo>
                    <a:pt x="957" y="388"/>
                  </a:lnTo>
                  <a:lnTo>
                    <a:pt x="1009" y="310"/>
                  </a:lnTo>
                  <a:lnTo>
                    <a:pt x="1009" y="233"/>
                  </a:lnTo>
                  <a:lnTo>
                    <a:pt x="1009" y="129"/>
                  </a:lnTo>
                  <a:lnTo>
                    <a:pt x="957" y="52"/>
                  </a:lnTo>
                  <a:lnTo>
                    <a:pt x="879" y="26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30"/>
            <p:cNvSpPr/>
            <p:nvPr/>
          </p:nvSpPr>
          <p:spPr>
            <a:xfrm>
              <a:off x="1988675" y="3567725"/>
              <a:ext cx="25225" cy="11000"/>
            </a:xfrm>
            <a:custGeom>
              <a:rect b="b" l="l" r="r" t="t"/>
              <a:pathLst>
                <a:path extrusionOk="0" h="440" w="1009">
                  <a:moveTo>
                    <a:pt x="233" y="0"/>
                  </a:moveTo>
                  <a:lnTo>
                    <a:pt x="130" y="26"/>
                  </a:lnTo>
                  <a:lnTo>
                    <a:pt x="78" y="52"/>
                  </a:lnTo>
                  <a:lnTo>
                    <a:pt x="27" y="129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30" y="439"/>
                  </a:lnTo>
                  <a:lnTo>
                    <a:pt x="854" y="439"/>
                  </a:lnTo>
                  <a:lnTo>
                    <a:pt x="931" y="388"/>
                  </a:lnTo>
                  <a:lnTo>
                    <a:pt x="983" y="310"/>
                  </a:lnTo>
                  <a:lnTo>
                    <a:pt x="1009" y="233"/>
                  </a:lnTo>
                  <a:lnTo>
                    <a:pt x="983" y="129"/>
                  </a:lnTo>
                  <a:lnTo>
                    <a:pt x="931" y="52"/>
                  </a:lnTo>
                  <a:lnTo>
                    <a:pt x="854" y="26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30"/>
            <p:cNvSpPr/>
            <p:nvPr/>
          </p:nvSpPr>
          <p:spPr>
            <a:xfrm>
              <a:off x="2024850" y="3590325"/>
              <a:ext cx="25225" cy="11650"/>
            </a:xfrm>
            <a:custGeom>
              <a:rect b="b" l="l" r="r" t="t"/>
              <a:pathLst>
                <a:path extrusionOk="0" h="466" w="1009">
                  <a:moveTo>
                    <a:pt x="233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30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56" y="440"/>
                  </a:lnTo>
                  <a:lnTo>
                    <a:pt x="233" y="466"/>
                  </a:lnTo>
                  <a:lnTo>
                    <a:pt x="776" y="466"/>
                  </a:lnTo>
                  <a:lnTo>
                    <a:pt x="879" y="440"/>
                  </a:lnTo>
                  <a:lnTo>
                    <a:pt x="957" y="388"/>
                  </a:lnTo>
                  <a:lnTo>
                    <a:pt x="1009" y="310"/>
                  </a:lnTo>
                  <a:lnTo>
                    <a:pt x="1009" y="233"/>
                  </a:lnTo>
                  <a:lnTo>
                    <a:pt x="1009" y="130"/>
                  </a:lnTo>
                  <a:lnTo>
                    <a:pt x="957" y="78"/>
                  </a:lnTo>
                  <a:lnTo>
                    <a:pt x="879" y="26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30"/>
            <p:cNvSpPr/>
            <p:nvPr/>
          </p:nvSpPr>
          <p:spPr>
            <a:xfrm>
              <a:off x="1988675" y="3590325"/>
              <a:ext cx="25225" cy="11650"/>
            </a:xfrm>
            <a:custGeom>
              <a:rect b="b" l="l" r="r" t="t"/>
              <a:pathLst>
                <a:path extrusionOk="0" h="466" w="1009">
                  <a:moveTo>
                    <a:pt x="233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7" y="130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30" y="440"/>
                  </a:lnTo>
                  <a:lnTo>
                    <a:pt x="233" y="466"/>
                  </a:lnTo>
                  <a:lnTo>
                    <a:pt x="776" y="466"/>
                  </a:lnTo>
                  <a:lnTo>
                    <a:pt x="854" y="440"/>
                  </a:lnTo>
                  <a:lnTo>
                    <a:pt x="931" y="388"/>
                  </a:lnTo>
                  <a:lnTo>
                    <a:pt x="983" y="310"/>
                  </a:lnTo>
                  <a:lnTo>
                    <a:pt x="1009" y="233"/>
                  </a:lnTo>
                  <a:lnTo>
                    <a:pt x="983" y="130"/>
                  </a:lnTo>
                  <a:lnTo>
                    <a:pt x="931" y="78"/>
                  </a:lnTo>
                  <a:lnTo>
                    <a:pt x="854" y="26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30"/>
            <p:cNvSpPr/>
            <p:nvPr/>
          </p:nvSpPr>
          <p:spPr>
            <a:xfrm>
              <a:off x="1966075" y="3612925"/>
              <a:ext cx="47825" cy="11650"/>
            </a:xfrm>
            <a:custGeom>
              <a:rect b="b" l="l" r="r" t="t"/>
              <a:pathLst>
                <a:path extrusionOk="0" h="466" w="1913">
                  <a:moveTo>
                    <a:pt x="233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33"/>
                  </a:lnTo>
                  <a:lnTo>
                    <a:pt x="0" y="337"/>
                  </a:lnTo>
                  <a:lnTo>
                    <a:pt x="52" y="388"/>
                  </a:lnTo>
                  <a:lnTo>
                    <a:pt x="130" y="440"/>
                  </a:lnTo>
                  <a:lnTo>
                    <a:pt x="233" y="466"/>
                  </a:lnTo>
                  <a:lnTo>
                    <a:pt x="1680" y="466"/>
                  </a:lnTo>
                  <a:lnTo>
                    <a:pt x="1758" y="440"/>
                  </a:lnTo>
                  <a:lnTo>
                    <a:pt x="1835" y="388"/>
                  </a:lnTo>
                  <a:lnTo>
                    <a:pt x="1887" y="337"/>
                  </a:lnTo>
                  <a:lnTo>
                    <a:pt x="1913" y="233"/>
                  </a:lnTo>
                  <a:lnTo>
                    <a:pt x="1887" y="156"/>
                  </a:lnTo>
                  <a:lnTo>
                    <a:pt x="1835" y="78"/>
                  </a:lnTo>
                  <a:lnTo>
                    <a:pt x="1758" y="27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30"/>
            <p:cNvSpPr/>
            <p:nvPr/>
          </p:nvSpPr>
          <p:spPr>
            <a:xfrm>
              <a:off x="2024850" y="3612925"/>
              <a:ext cx="25225" cy="11650"/>
            </a:xfrm>
            <a:custGeom>
              <a:rect b="b" l="l" r="r" t="t"/>
              <a:pathLst>
                <a:path extrusionOk="0" h="466" w="1009">
                  <a:moveTo>
                    <a:pt x="233" y="1"/>
                  </a:moveTo>
                  <a:lnTo>
                    <a:pt x="156" y="27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33"/>
                  </a:lnTo>
                  <a:lnTo>
                    <a:pt x="27" y="337"/>
                  </a:lnTo>
                  <a:lnTo>
                    <a:pt x="78" y="388"/>
                  </a:lnTo>
                  <a:lnTo>
                    <a:pt x="156" y="440"/>
                  </a:lnTo>
                  <a:lnTo>
                    <a:pt x="233" y="466"/>
                  </a:lnTo>
                  <a:lnTo>
                    <a:pt x="776" y="466"/>
                  </a:lnTo>
                  <a:lnTo>
                    <a:pt x="879" y="440"/>
                  </a:lnTo>
                  <a:lnTo>
                    <a:pt x="957" y="388"/>
                  </a:lnTo>
                  <a:lnTo>
                    <a:pt x="1009" y="337"/>
                  </a:lnTo>
                  <a:lnTo>
                    <a:pt x="1009" y="233"/>
                  </a:lnTo>
                  <a:lnTo>
                    <a:pt x="1009" y="156"/>
                  </a:lnTo>
                  <a:lnTo>
                    <a:pt x="957" y="78"/>
                  </a:lnTo>
                  <a:lnTo>
                    <a:pt x="879" y="27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30"/>
            <p:cNvSpPr/>
            <p:nvPr/>
          </p:nvSpPr>
          <p:spPr>
            <a:xfrm>
              <a:off x="1856900" y="3408800"/>
              <a:ext cx="38150" cy="60750"/>
            </a:xfrm>
            <a:custGeom>
              <a:rect b="b" l="l" r="r" t="t"/>
              <a:pathLst>
                <a:path extrusionOk="0" h="2430" w="1526">
                  <a:moveTo>
                    <a:pt x="311" y="1"/>
                  </a:moveTo>
                  <a:lnTo>
                    <a:pt x="233" y="27"/>
                  </a:lnTo>
                  <a:lnTo>
                    <a:pt x="104" y="104"/>
                  </a:lnTo>
                  <a:lnTo>
                    <a:pt x="27" y="207"/>
                  </a:lnTo>
                  <a:lnTo>
                    <a:pt x="1" y="285"/>
                  </a:lnTo>
                  <a:lnTo>
                    <a:pt x="1" y="363"/>
                  </a:lnTo>
                  <a:lnTo>
                    <a:pt x="1" y="2042"/>
                  </a:lnTo>
                  <a:lnTo>
                    <a:pt x="1" y="2120"/>
                  </a:lnTo>
                  <a:lnTo>
                    <a:pt x="27" y="2197"/>
                  </a:lnTo>
                  <a:lnTo>
                    <a:pt x="104" y="2300"/>
                  </a:lnTo>
                  <a:lnTo>
                    <a:pt x="233" y="2378"/>
                  </a:lnTo>
                  <a:lnTo>
                    <a:pt x="311" y="2404"/>
                  </a:lnTo>
                  <a:lnTo>
                    <a:pt x="388" y="2430"/>
                  </a:lnTo>
                  <a:lnTo>
                    <a:pt x="1163" y="2430"/>
                  </a:lnTo>
                  <a:lnTo>
                    <a:pt x="1241" y="2404"/>
                  </a:lnTo>
                  <a:lnTo>
                    <a:pt x="1293" y="2378"/>
                  </a:lnTo>
                  <a:lnTo>
                    <a:pt x="1422" y="2300"/>
                  </a:lnTo>
                  <a:lnTo>
                    <a:pt x="1499" y="2197"/>
                  </a:lnTo>
                  <a:lnTo>
                    <a:pt x="1525" y="2120"/>
                  </a:lnTo>
                  <a:lnTo>
                    <a:pt x="1525" y="2042"/>
                  </a:lnTo>
                  <a:lnTo>
                    <a:pt x="1525" y="1732"/>
                  </a:lnTo>
                  <a:lnTo>
                    <a:pt x="1525" y="1654"/>
                  </a:lnTo>
                  <a:lnTo>
                    <a:pt x="1474" y="1577"/>
                  </a:lnTo>
                  <a:lnTo>
                    <a:pt x="1396" y="1525"/>
                  </a:lnTo>
                  <a:lnTo>
                    <a:pt x="1293" y="1499"/>
                  </a:lnTo>
                  <a:lnTo>
                    <a:pt x="1215" y="1525"/>
                  </a:lnTo>
                  <a:lnTo>
                    <a:pt x="1138" y="1577"/>
                  </a:lnTo>
                  <a:lnTo>
                    <a:pt x="1086" y="1654"/>
                  </a:lnTo>
                  <a:lnTo>
                    <a:pt x="1086" y="1732"/>
                  </a:lnTo>
                  <a:lnTo>
                    <a:pt x="1086" y="1965"/>
                  </a:lnTo>
                  <a:lnTo>
                    <a:pt x="466" y="1965"/>
                  </a:lnTo>
                  <a:lnTo>
                    <a:pt x="466" y="440"/>
                  </a:lnTo>
                  <a:lnTo>
                    <a:pt x="1086" y="440"/>
                  </a:lnTo>
                  <a:lnTo>
                    <a:pt x="1086" y="673"/>
                  </a:lnTo>
                  <a:lnTo>
                    <a:pt x="1086" y="750"/>
                  </a:lnTo>
                  <a:lnTo>
                    <a:pt x="1138" y="828"/>
                  </a:lnTo>
                  <a:lnTo>
                    <a:pt x="1215" y="879"/>
                  </a:lnTo>
                  <a:lnTo>
                    <a:pt x="1293" y="905"/>
                  </a:lnTo>
                  <a:lnTo>
                    <a:pt x="1396" y="879"/>
                  </a:lnTo>
                  <a:lnTo>
                    <a:pt x="1474" y="828"/>
                  </a:lnTo>
                  <a:lnTo>
                    <a:pt x="1525" y="750"/>
                  </a:lnTo>
                  <a:lnTo>
                    <a:pt x="1525" y="673"/>
                  </a:lnTo>
                  <a:lnTo>
                    <a:pt x="1525" y="363"/>
                  </a:lnTo>
                  <a:lnTo>
                    <a:pt x="1525" y="285"/>
                  </a:lnTo>
                  <a:lnTo>
                    <a:pt x="1499" y="207"/>
                  </a:lnTo>
                  <a:lnTo>
                    <a:pt x="1422" y="104"/>
                  </a:lnTo>
                  <a:lnTo>
                    <a:pt x="1293" y="27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30"/>
            <p:cNvSpPr/>
            <p:nvPr/>
          </p:nvSpPr>
          <p:spPr>
            <a:xfrm>
              <a:off x="1906650" y="3408800"/>
              <a:ext cx="39425" cy="60750"/>
            </a:xfrm>
            <a:custGeom>
              <a:rect b="b" l="l" r="r" t="t"/>
              <a:pathLst>
                <a:path extrusionOk="0" h="2430" w="1577">
                  <a:moveTo>
                    <a:pt x="285" y="1"/>
                  </a:moveTo>
                  <a:lnTo>
                    <a:pt x="233" y="27"/>
                  </a:lnTo>
                  <a:lnTo>
                    <a:pt x="104" y="104"/>
                  </a:lnTo>
                  <a:lnTo>
                    <a:pt x="26" y="207"/>
                  </a:lnTo>
                  <a:lnTo>
                    <a:pt x="0" y="285"/>
                  </a:lnTo>
                  <a:lnTo>
                    <a:pt x="0" y="363"/>
                  </a:lnTo>
                  <a:lnTo>
                    <a:pt x="0" y="1034"/>
                  </a:lnTo>
                  <a:lnTo>
                    <a:pt x="0" y="1112"/>
                  </a:lnTo>
                  <a:lnTo>
                    <a:pt x="26" y="1189"/>
                  </a:lnTo>
                  <a:lnTo>
                    <a:pt x="104" y="1293"/>
                  </a:lnTo>
                  <a:lnTo>
                    <a:pt x="233" y="1396"/>
                  </a:lnTo>
                  <a:lnTo>
                    <a:pt x="285" y="1396"/>
                  </a:lnTo>
                  <a:lnTo>
                    <a:pt x="362" y="1422"/>
                  </a:lnTo>
                  <a:lnTo>
                    <a:pt x="1111" y="1422"/>
                  </a:lnTo>
                  <a:lnTo>
                    <a:pt x="1111" y="1965"/>
                  </a:lnTo>
                  <a:lnTo>
                    <a:pt x="207" y="1965"/>
                  </a:lnTo>
                  <a:lnTo>
                    <a:pt x="130" y="1990"/>
                  </a:lnTo>
                  <a:lnTo>
                    <a:pt x="52" y="2042"/>
                  </a:lnTo>
                  <a:lnTo>
                    <a:pt x="0" y="2094"/>
                  </a:lnTo>
                  <a:lnTo>
                    <a:pt x="0" y="2197"/>
                  </a:lnTo>
                  <a:lnTo>
                    <a:pt x="0" y="2275"/>
                  </a:lnTo>
                  <a:lnTo>
                    <a:pt x="52" y="2352"/>
                  </a:lnTo>
                  <a:lnTo>
                    <a:pt x="130" y="2404"/>
                  </a:lnTo>
                  <a:lnTo>
                    <a:pt x="207" y="2430"/>
                  </a:lnTo>
                  <a:lnTo>
                    <a:pt x="1189" y="2430"/>
                  </a:lnTo>
                  <a:lnTo>
                    <a:pt x="1266" y="2404"/>
                  </a:lnTo>
                  <a:lnTo>
                    <a:pt x="1344" y="2378"/>
                  </a:lnTo>
                  <a:lnTo>
                    <a:pt x="1447" y="2300"/>
                  </a:lnTo>
                  <a:lnTo>
                    <a:pt x="1551" y="2197"/>
                  </a:lnTo>
                  <a:lnTo>
                    <a:pt x="1551" y="2120"/>
                  </a:lnTo>
                  <a:lnTo>
                    <a:pt x="1576" y="2042"/>
                  </a:lnTo>
                  <a:lnTo>
                    <a:pt x="1576" y="1344"/>
                  </a:lnTo>
                  <a:lnTo>
                    <a:pt x="1551" y="1267"/>
                  </a:lnTo>
                  <a:lnTo>
                    <a:pt x="1551" y="1189"/>
                  </a:lnTo>
                  <a:lnTo>
                    <a:pt x="1447" y="1060"/>
                  </a:lnTo>
                  <a:lnTo>
                    <a:pt x="1344" y="983"/>
                  </a:lnTo>
                  <a:lnTo>
                    <a:pt x="1266" y="957"/>
                  </a:lnTo>
                  <a:lnTo>
                    <a:pt x="440" y="957"/>
                  </a:lnTo>
                  <a:lnTo>
                    <a:pt x="440" y="440"/>
                  </a:lnTo>
                  <a:lnTo>
                    <a:pt x="1344" y="440"/>
                  </a:lnTo>
                  <a:lnTo>
                    <a:pt x="1421" y="414"/>
                  </a:lnTo>
                  <a:lnTo>
                    <a:pt x="1499" y="388"/>
                  </a:lnTo>
                  <a:lnTo>
                    <a:pt x="1551" y="311"/>
                  </a:lnTo>
                  <a:lnTo>
                    <a:pt x="1576" y="207"/>
                  </a:lnTo>
                  <a:lnTo>
                    <a:pt x="1551" y="130"/>
                  </a:lnTo>
                  <a:lnTo>
                    <a:pt x="1499" y="52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30"/>
            <p:cNvSpPr/>
            <p:nvPr/>
          </p:nvSpPr>
          <p:spPr>
            <a:xfrm>
              <a:off x="1957025" y="3408800"/>
              <a:ext cx="40075" cy="60750"/>
            </a:xfrm>
            <a:custGeom>
              <a:rect b="b" l="l" r="r" t="t"/>
              <a:pathLst>
                <a:path extrusionOk="0" h="2430" w="1603">
                  <a:moveTo>
                    <a:pt x="311" y="1"/>
                  </a:moveTo>
                  <a:lnTo>
                    <a:pt x="233" y="27"/>
                  </a:lnTo>
                  <a:lnTo>
                    <a:pt x="130" y="104"/>
                  </a:lnTo>
                  <a:lnTo>
                    <a:pt x="52" y="207"/>
                  </a:lnTo>
                  <a:lnTo>
                    <a:pt x="27" y="285"/>
                  </a:lnTo>
                  <a:lnTo>
                    <a:pt x="1" y="363"/>
                  </a:lnTo>
                  <a:lnTo>
                    <a:pt x="1" y="1034"/>
                  </a:lnTo>
                  <a:lnTo>
                    <a:pt x="27" y="1112"/>
                  </a:lnTo>
                  <a:lnTo>
                    <a:pt x="52" y="1189"/>
                  </a:lnTo>
                  <a:lnTo>
                    <a:pt x="130" y="1293"/>
                  </a:lnTo>
                  <a:lnTo>
                    <a:pt x="233" y="1396"/>
                  </a:lnTo>
                  <a:lnTo>
                    <a:pt x="311" y="1396"/>
                  </a:lnTo>
                  <a:lnTo>
                    <a:pt x="388" y="1422"/>
                  </a:lnTo>
                  <a:lnTo>
                    <a:pt x="1138" y="1422"/>
                  </a:lnTo>
                  <a:lnTo>
                    <a:pt x="1138" y="1965"/>
                  </a:lnTo>
                  <a:lnTo>
                    <a:pt x="233" y="1965"/>
                  </a:lnTo>
                  <a:lnTo>
                    <a:pt x="156" y="1990"/>
                  </a:lnTo>
                  <a:lnTo>
                    <a:pt x="78" y="2042"/>
                  </a:lnTo>
                  <a:lnTo>
                    <a:pt x="27" y="2094"/>
                  </a:lnTo>
                  <a:lnTo>
                    <a:pt x="1" y="2197"/>
                  </a:lnTo>
                  <a:lnTo>
                    <a:pt x="27" y="2275"/>
                  </a:lnTo>
                  <a:lnTo>
                    <a:pt x="78" y="2352"/>
                  </a:lnTo>
                  <a:lnTo>
                    <a:pt x="156" y="2404"/>
                  </a:lnTo>
                  <a:lnTo>
                    <a:pt x="233" y="2430"/>
                  </a:lnTo>
                  <a:lnTo>
                    <a:pt x="1215" y="2430"/>
                  </a:lnTo>
                  <a:lnTo>
                    <a:pt x="1293" y="2404"/>
                  </a:lnTo>
                  <a:lnTo>
                    <a:pt x="1370" y="2378"/>
                  </a:lnTo>
                  <a:lnTo>
                    <a:pt x="1474" y="2300"/>
                  </a:lnTo>
                  <a:lnTo>
                    <a:pt x="1551" y="2197"/>
                  </a:lnTo>
                  <a:lnTo>
                    <a:pt x="1577" y="2120"/>
                  </a:lnTo>
                  <a:lnTo>
                    <a:pt x="1603" y="2042"/>
                  </a:lnTo>
                  <a:lnTo>
                    <a:pt x="1603" y="1344"/>
                  </a:lnTo>
                  <a:lnTo>
                    <a:pt x="1577" y="1267"/>
                  </a:lnTo>
                  <a:lnTo>
                    <a:pt x="1551" y="1189"/>
                  </a:lnTo>
                  <a:lnTo>
                    <a:pt x="1474" y="1060"/>
                  </a:lnTo>
                  <a:lnTo>
                    <a:pt x="1370" y="983"/>
                  </a:lnTo>
                  <a:lnTo>
                    <a:pt x="1293" y="957"/>
                  </a:lnTo>
                  <a:lnTo>
                    <a:pt x="466" y="957"/>
                  </a:lnTo>
                  <a:lnTo>
                    <a:pt x="466" y="440"/>
                  </a:lnTo>
                  <a:lnTo>
                    <a:pt x="1370" y="440"/>
                  </a:lnTo>
                  <a:lnTo>
                    <a:pt x="1448" y="414"/>
                  </a:lnTo>
                  <a:lnTo>
                    <a:pt x="1525" y="388"/>
                  </a:lnTo>
                  <a:lnTo>
                    <a:pt x="1577" y="311"/>
                  </a:lnTo>
                  <a:lnTo>
                    <a:pt x="1603" y="207"/>
                  </a:lnTo>
                  <a:lnTo>
                    <a:pt x="1577" y="130"/>
                  </a:lnTo>
                  <a:lnTo>
                    <a:pt x="1525" y="52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8" name="Google Shape;2458;p30"/>
          <p:cNvGrpSpPr/>
          <p:nvPr/>
        </p:nvGrpSpPr>
        <p:grpSpPr>
          <a:xfrm>
            <a:off x="3632100" y="1846000"/>
            <a:ext cx="368875" cy="388900"/>
            <a:chOff x="3998925" y="3381675"/>
            <a:chExt cx="368875" cy="388900"/>
          </a:xfrm>
        </p:grpSpPr>
        <p:sp>
          <p:nvSpPr>
            <p:cNvPr id="2459" name="Google Shape;2459;p30"/>
            <p:cNvSpPr/>
            <p:nvPr/>
          </p:nvSpPr>
          <p:spPr>
            <a:xfrm>
              <a:off x="4175275" y="3514100"/>
              <a:ext cx="110500" cy="60750"/>
            </a:xfrm>
            <a:custGeom>
              <a:rect b="b" l="l" r="r" t="t"/>
              <a:pathLst>
                <a:path extrusionOk="0" h="2430" w="4420">
                  <a:moveTo>
                    <a:pt x="4109" y="0"/>
                  </a:moveTo>
                  <a:lnTo>
                    <a:pt x="4032" y="52"/>
                  </a:lnTo>
                  <a:lnTo>
                    <a:pt x="3696" y="311"/>
                  </a:lnTo>
                  <a:lnTo>
                    <a:pt x="3308" y="595"/>
                  </a:lnTo>
                  <a:lnTo>
                    <a:pt x="2869" y="905"/>
                  </a:lnTo>
                  <a:lnTo>
                    <a:pt x="2404" y="1163"/>
                  </a:lnTo>
                  <a:lnTo>
                    <a:pt x="1887" y="1422"/>
                  </a:lnTo>
                  <a:lnTo>
                    <a:pt x="1344" y="1654"/>
                  </a:lnTo>
                  <a:lnTo>
                    <a:pt x="776" y="1835"/>
                  </a:lnTo>
                  <a:lnTo>
                    <a:pt x="182" y="1990"/>
                  </a:lnTo>
                  <a:lnTo>
                    <a:pt x="78" y="2016"/>
                  </a:lnTo>
                  <a:lnTo>
                    <a:pt x="27" y="2093"/>
                  </a:lnTo>
                  <a:lnTo>
                    <a:pt x="1" y="2171"/>
                  </a:lnTo>
                  <a:lnTo>
                    <a:pt x="1" y="2248"/>
                  </a:lnTo>
                  <a:lnTo>
                    <a:pt x="27" y="2326"/>
                  </a:lnTo>
                  <a:lnTo>
                    <a:pt x="78" y="2378"/>
                  </a:lnTo>
                  <a:lnTo>
                    <a:pt x="130" y="2429"/>
                  </a:lnTo>
                  <a:lnTo>
                    <a:pt x="259" y="2429"/>
                  </a:lnTo>
                  <a:lnTo>
                    <a:pt x="879" y="2274"/>
                  </a:lnTo>
                  <a:lnTo>
                    <a:pt x="1499" y="2093"/>
                  </a:lnTo>
                  <a:lnTo>
                    <a:pt x="2068" y="1835"/>
                  </a:lnTo>
                  <a:lnTo>
                    <a:pt x="2610" y="1577"/>
                  </a:lnTo>
                  <a:lnTo>
                    <a:pt x="3101" y="1292"/>
                  </a:lnTo>
                  <a:lnTo>
                    <a:pt x="3567" y="982"/>
                  </a:lnTo>
                  <a:lnTo>
                    <a:pt x="3980" y="672"/>
                  </a:lnTo>
                  <a:lnTo>
                    <a:pt x="4342" y="388"/>
                  </a:lnTo>
                  <a:lnTo>
                    <a:pt x="4393" y="311"/>
                  </a:lnTo>
                  <a:lnTo>
                    <a:pt x="4419" y="233"/>
                  </a:lnTo>
                  <a:lnTo>
                    <a:pt x="4393" y="155"/>
                  </a:lnTo>
                  <a:lnTo>
                    <a:pt x="4368" y="78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30"/>
            <p:cNvSpPr/>
            <p:nvPr/>
          </p:nvSpPr>
          <p:spPr>
            <a:xfrm>
              <a:off x="3998925" y="3381675"/>
              <a:ext cx="368875" cy="388900"/>
            </a:xfrm>
            <a:custGeom>
              <a:rect b="b" l="l" r="r" t="t"/>
              <a:pathLst>
                <a:path extrusionOk="0" h="15556" w="14755">
                  <a:moveTo>
                    <a:pt x="9432" y="466"/>
                  </a:moveTo>
                  <a:lnTo>
                    <a:pt x="9509" y="491"/>
                  </a:lnTo>
                  <a:lnTo>
                    <a:pt x="9613" y="569"/>
                  </a:lnTo>
                  <a:lnTo>
                    <a:pt x="9690" y="698"/>
                  </a:lnTo>
                  <a:lnTo>
                    <a:pt x="9716" y="776"/>
                  </a:lnTo>
                  <a:lnTo>
                    <a:pt x="9742" y="853"/>
                  </a:lnTo>
                  <a:lnTo>
                    <a:pt x="9742" y="1835"/>
                  </a:lnTo>
                  <a:lnTo>
                    <a:pt x="466" y="1835"/>
                  </a:lnTo>
                  <a:lnTo>
                    <a:pt x="466" y="853"/>
                  </a:lnTo>
                  <a:lnTo>
                    <a:pt x="466" y="776"/>
                  </a:lnTo>
                  <a:lnTo>
                    <a:pt x="492" y="698"/>
                  </a:lnTo>
                  <a:lnTo>
                    <a:pt x="569" y="569"/>
                  </a:lnTo>
                  <a:lnTo>
                    <a:pt x="698" y="491"/>
                  </a:lnTo>
                  <a:lnTo>
                    <a:pt x="776" y="466"/>
                  </a:lnTo>
                  <a:close/>
                  <a:moveTo>
                    <a:pt x="9820" y="3308"/>
                  </a:moveTo>
                  <a:lnTo>
                    <a:pt x="10078" y="3334"/>
                  </a:lnTo>
                  <a:lnTo>
                    <a:pt x="10336" y="3334"/>
                  </a:lnTo>
                  <a:lnTo>
                    <a:pt x="10595" y="3385"/>
                  </a:lnTo>
                  <a:lnTo>
                    <a:pt x="10853" y="3437"/>
                  </a:lnTo>
                  <a:lnTo>
                    <a:pt x="11086" y="3515"/>
                  </a:lnTo>
                  <a:lnTo>
                    <a:pt x="11344" y="3592"/>
                  </a:lnTo>
                  <a:lnTo>
                    <a:pt x="11577" y="3695"/>
                  </a:lnTo>
                  <a:lnTo>
                    <a:pt x="11809" y="3825"/>
                  </a:lnTo>
                  <a:lnTo>
                    <a:pt x="12016" y="3954"/>
                  </a:lnTo>
                  <a:lnTo>
                    <a:pt x="12223" y="4083"/>
                  </a:lnTo>
                  <a:lnTo>
                    <a:pt x="12429" y="4264"/>
                  </a:lnTo>
                  <a:lnTo>
                    <a:pt x="12636" y="4419"/>
                  </a:lnTo>
                  <a:lnTo>
                    <a:pt x="12817" y="4600"/>
                  </a:lnTo>
                  <a:lnTo>
                    <a:pt x="12972" y="4807"/>
                  </a:lnTo>
                  <a:lnTo>
                    <a:pt x="13153" y="5013"/>
                  </a:lnTo>
                  <a:lnTo>
                    <a:pt x="13282" y="5220"/>
                  </a:lnTo>
                  <a:lnTo>
                    <a:pt x="13308" y="5297"/>
                  </a:lnTo>
                  <a:lnTo>
                    <a:pt x="13308" y="5375"/>
                  </a:lnTo>
                  <a:lnTo>
                    <a:pt x="13282" y="5452"/>
                  </a:lnTo>
                  <a:lnTo>
                    <a:pt x="13204" y="5478"/>
                  </a:lnTo>
                  <a:lnTo>
                    <a:pt x="13153" y="5504"/>
                  </a:lnTo>
                  <a:lnTo>
                    <a:pt x="13024" y="5504"/>
                  </a:lnTo>
                  <a:lnTo>
                    <a:pt x="12972" y="5452"/>
                  </a:lnTo>
                  <a:lnTo>
                    <a:pt x="12868" y="5297"/>
                  </a:lnTo>
                  <a:lnTo>
                    <a:pt x="12610" y="4962"/>
                  </a:lnTo>
                  <a:lnTo>
                    <a:pt x="12300" y="4651"/>
                  </a:lnTo>
                  <a:lnTo>
                    <a:pt x="11938" y="4367"/>
                  </a:lnTo>
                  <a:lnTo>
                    <a:pt x="11577" y="4135"/>
                  </a:lnTo>
                  <a:lnTo>
                    <a:pt x="11163" y="3954"/>
                  </a:lnTo>
                  <a:lnTo>
                    <a:pt x="10750" y="3825"/>
                  </a:lnTo>
                  <a:lnTo>
                    <a:pt x="10285" y="3721"/>
                  </a:lnTo>
                  <a:lnTo>
                    <a:pt x="9820" y="3695"/>
                  </a:lnTo>
                  <a:lnTo>
                    <a:pt x="9587" y="3695"/>
                  </a:lnTo>
                  <a:lnTo>
                    <a:pt x="9329" y="3721"/>
                  </a:lnTo>
                  <a:lnTo>
                    <a:pt x="9096" y="3773"/>
                  </a:lnTo>
                  <a:lnTo>
                    <a:pt x="8863" y="3825"/>
                  </a:lnTo>
                  <a:lnTo>
                    <a:pt x="8424" y="3980"/>
                  </a:lnTo>
                  <a:lnTo>
                    <a:pt x="7985" y="4186"/>
                  </a:lnTo>
                  <a:lnTo>
                    <a:pt x="7597" y="4445"/>
                  </a:lnTo>
                  <a:lnTo>
                    <a:pt x="7261" y="4729"/>
                  </a:lnTo>
                  <a:lnTo>
                    <a:pt x="6926" y="5065"/>
                  </a:lnTo>
                  <a:lnTo>
                    <a:pt x="6667" y="5452"/>
                  </a:lnTo>
                  <a:lnTo>
                    <a:pt x="6616" y="5504"/>
                  </a:lnTo>
                  <a:lnTo>
                    <a:pt x="6435" y="5504"/>
                  </a:lnTo>
                  <a:lnTo>
                    <a:pt x="6383" y="5452"/>
                  </a:lnTo>
                  <a:lnTo>
                    <a:pt x="6331" y="5375"/>
                  </a:lnTo>
                  <a:lnTo>
                    <a:pt x="6331" y="5297"/>
                  </a:lnTo>
                  <a:lnTo>
                    <a:pt x="6357" y="5220"/>
                  </a:lnTo>
                  <a:lnTo>
                    <a:pt x="6512" y="4987"/>
                  </a:lnTo>
                  <a:lnTo>
                    <a:pt x="6667" y="4781"/>
                  </a:lnTo>
                  <a:lnTo>
                    <a:pt x="6848" y="4600"/>
                  </a:lnTo>
                  <a:lnTo>
                    <a:pt x="7029" y="4419"/>
                  </a:lnTo>
                  <a:lnTo>
                    <a:pt x="7210" y="4238"/>
                  </a:lnTo>
                  <a:lnTo>
                    <a:pt x="7417" y="4083"/>
                  </a:lnTo>
                  <a:lnTo>
                    <a:pt x="7623" y="3954"/>
                  </a:lnTo>
                  <a:lnTo>
                    <a:pt x="7856" y="3825"/>
                  </a:lnTo>
                  <a:lnTo>
                    <a:pt x="8062" y="3695"/>
                  </a:lnTo>
                  <a:lnTo>
                    <a:pt x="8295" y="3592"/>
                  </a:lnTo>
                  <a:lnTo>
                    <a:pt x="8553" y="3515"/>
                  </a:lnTo>
                  <a:lnTo>
                    <a:pt x="8786" y="3437"/>
                  </a:lnTo>
                  <a:lnTo>
                    <a:pt x="9044" y="3385"/>
                  </a:lnTo>
                  <a:lnTo>
                    <a:pt x="9303" y="3334"/>
                  </a:lnTo>
                  <a:lnTo>
                    <a:pt x="9561" y="3334"/>
                  </a:lnTo>
                  <a:lnTo>
                    <a:pt x="9820" y="3308"/>
                  </a:lnTo>
                  <a:close/>
                  <a:moveTo>
                    <a:pt x="6073" y="5788"/>
                  </a:moveTo>
                  <a:lnTo>
                    <a:pt x="6150" y="5840"/>
                  </a:lnTo>
                  <a:lnTo>
                    <a:pt x="6228" y="5918"/>
                  </a:lnTo>
                  <a:lnTo>
                    <a:pt x="6409" y="5969"/>
                  </a:lnTo>
                  <a:lnTo>
                    <a:pt x="6280" y="6305"/>
                  </a:lnTo>
                  <a:lnTo>
                    <a:pt x="6176" y="6667"/>
                  </a:lnTo>
                  <a:lnTo>
                    <a:pt x="6125" y="7029"/>
                  </a:lnTo>
                  <a:lnTo>
                    <a:pt x="6099" y="7416"/>
                  </a:lnTo>
                  <a:lnTo>
                    <a:pt x="6099" y="8036"/>
                  </a:lnTo>
                  <a:lnTo>
                    <a:pt x="5918" y="8011"/>
                  </a:lnTo>
                  <a:lnTo>
                    <a:pt x="5711" y="8036"/>
                  </a:lnTo>
                  <a:lnTo>
                    <a:pt x="5711" y="7416"/>
                  </a:lnTo>
                  <a:lnTo>
                    <a:pt x="5737" y="7003"/>
                  </a:lnTo>
                  <a:lnTo>
                    <a:pt x="5815" y="6564"/>
                  </a:lnTo>
                  <a:lnTo>
                    <a:pt x="5918" y="6176"/>
                  </a:lnTo>
                  <a:lnTo>
                    <a:pt x="6073" y="5788"/>
                  </a:lnTo>
                  <a:close/>
                  <a:moveTo>
                    <a:pt x="13592" y="5788"/>
                  </a:moveTo>
                  <a:lnTo>
                    <a:pt x="13721" y="6176"/>
                  </a:lnTo>
                  <a:lnTo>
                    <a:pt x="13825" y="6589"/>
                  </a:lnTo>
                  <a:lnTo>
                    <a:pt x="13902" y="7003"/>
                  </a:lnTo>
                  <a:lnTo>
                    <a:pt x="13928" y="7416"/>
                  </a:lnTo>
                  <a:lnTo>
                    <a:pt x="13928" y="8036"/>
                  </a:lnTo>
                  <a:lnTo>
                    <a:pt x="13721" y="8011"/>
                  </a:lnTo>
                  <a:lnTo>
                    <a:pt x="13540" y="8036"/>
                  </a:lnTo>
                  <a:lnTo>
                    <a:pt x="13540" y="7416"/>
                  </a:lnTo>
                  <a:lnTo>
                    <a:pt x="13514" y="7029"/>
                  </a:lnTo>
                  <a:lnTo>
                    <a:pt x="13463" y="6667"/>
                  </a:lnTo>
                  <a:lnTo>
                    <a:pt x="13359" y="6305"/>
                  </a:lnTo>
                  <a:lnTo>
                    <a:pt x="13230" y="5969"/>
                  </a:lnTo>
                  <a:lnTo>
                    <a:pt x="13411" y="5892"/>
                  </a:lnTo>
                  <a:lnTo>
                    <a:pt x="13514" y="5840"/>
                  </a:lnTo>
                  <a:lnTo>
                    <a:pt x="13592" y="5788"/>
                  </a:lnTo>
                  <a:close/>
                  <a:moveTo>
                    <a:pt x="12662" y="5814"/>
                  </a:moveTo>
                  <a:lnTo>
                    <a:pt x="12843" y="6202"/>
                  </a:lnTo>
                  <a:lnTo>
                    <a:pt x="12972" y="6589"/>
                  </a:lnTo>
                  <a:lnTo>
                    <a:pt x="13049" y="6977"/>
                  </a:lnTo>
                  <a:lnTo>
                    <a:pt x="13075" y="7416"/>
                  </a:lnTo>
                  <a:lnTo>
                    <a:pt x="13075" y="8269"/>
                  </a:lnTo>
                  <a:lnTo>
                    <a:pt x="12688" y="8166"/>
                  </a:lnTo>
                  <a:lnTo>
                    <a:pt x="12171" y="7985"/>
                  </a:lnTo>
                  <a:lnTo>
                    <a:pt x="11887" y="7830"/>
                  </a:lnTo>
                  <a:lnTo>
                    <a:pt x="11551" y="7675"/>
                  </a:lnTo>
                  <a:lnTo>
                    <a:pt x="11215" y="7468"/>
                  </a:lnTo>
                  <a:lnTo>
                    <a:pt x="10879" y="7235"/>
                  </a:lnTo>
                  <a:lnTo>
                    <a:pt x="11370" y="6899"/>
                  </a:lnTo>
                  <a:lnTo>
                    <a:pt x="11835" y="6564"/>
                  </a:lnTo>
                  <a:lnTo>
                    <a:pt x="12248" y="6202"/>
                  </a:lnTo>
                  <a:lnTo>
                    <a:pt x="12662" y="5814"/>
                  </a:lnTo>
                  <a:close/>
                  <a:moveTo>
                    <a:pt x="9820" y="4161"/>
                  </a:moveTo>
                  <a:lnTo>
                    <a:pt x="10207" y="4186"/>
                  </a:lnTo>
                  <a:lnTo>
                    <a:pt x="10595" y="4238"/>
                  </a:lnTo>
                  <a:lnTo>
                    <a:pt x="10956" y="4367"/>
                  </a:lnTo>
                  <a:lnTo>
                    <a:pt x="11292" y="4496"/>
                  </a:lnTo>
                  <a:lnTo>
                    <a:pt x="11602" y="4677"/>
                  </a:lnTo>
                  <a:lnTo>
                    <a:pt x="11912" y="4910"/>
                  </a:lnTo>
                  <a:lnTo>
                    <a:pt x="12171" y="5168"/>
                  </a:lnTo>
                  <a:lnTo>
                    <a:pt x="12403" y="5427"/>
                  </a:lnTo>
                  <a:lnTo>
                    <a:pt x="11938" y="5866"/>
                  </a:lnTo>
                  <a:lnTo>
                    <a:pt x="11447" y="6279"/>
                  </a:lnTo>
                  <a:lnTo>
                    <a:pt x="10931" y="6667"/>
                  </a:lnTo>
                  <a:lnTo>
                    <a:pt x="10362" y="7003"/>
                  </a:lnTo>
                  <a:lnTo>
                    <a:pt x="9768" y="7313"/>
                  </a:lnTo>
                  <a:lnTo>
                    <a:pt x="9174" y="7571"/>
                  </a:lnTo>
                  <a:lnTo>
                    <a:pt x="8605" y="7778"/>
                  </a:lnTo>
                  <a:lnTo>
                    <a:pt x="8088" y="7959"/>
                  </a:lnTo>
                  <a:lnTo>
                    <a:pt x="7597" y="8088"/>
                  </a:lnTo>
                  <a:lnTo>
                    <a:pt x="7184" y="8191"/>
                  </a:lnTo>
                  <a:lnTo>
                    <a:pt x="6564" y="8295"/>
                  </a:lnTo>
                  <a:lnTo>
                    <a:pt x="6564" y="7416"/>
                  </a:lnTo>
                  <a:lnTo>
                    <a:pt x="6590" y="7080"/>
                  </a:lnTo>
                  <a:lnTo>
                    <a:pt x="6616" y="6770"/>
                  </a:lnTo>
                  <a:lnTo>
                    <a:pt x="6719" y="6460"/>
                  </a:lnTo>
                  <a:lnTo>
                    <a:pt x="6822" y="6150"/>
                  </a:lnTo>
                  <a:lnTo>
                    <a:pt x="6951" y="5866"/>
                  </a:lnTo>
                  <a:lnTo>
                    <a:pt x="7106" y="5582"/>
                  </a:lnTo>
                  <a:lnTo>
                    <a:pt x="7313" y="5349"/>
                  </a:lnTo>
                  <a:lnTo>
                    <a:pt x="7520" y="5117"/>
                  </a:lnTo>
                  <a:lnTo>
                    <a:pt x="7752" y="4910"/>
                  </a:lnTo>
                  <a:lnTo>
                    <a:pt x="8011" y="4703"/>
                  </a:lnTo>
                  <a:lnTo>
                    <a:pt x="8269" y="4548"/>
                  </a:lnTo>
                  <a:lnTo>
                    <a:pt x="8553" y="4419"/>
                  </a:lnTo>
                  <a:lnTo>
                    <a:pt x="8863" y="4290"/>
                  </a:lnTo>
                  <a:lnTo>
                    <a:pt x="9174" y="4212"/>
                  </a:lnTo>
                  <a:lnTo>
                    <a:pt x="9484" y="4161"/>
                  </a:lnTo>
                  <a:close/>
                  <a:moveTo>
                    <a:pt x="5995" y="8476"/>
                  </a:moveTo>
                  <a:lnTo>
                    <a:pt x="6047" y="8527"/>
                  </a:lnTo>
                  <a:lnTo>
                    <a:pt x="6099" y="8579"/>
                  </a:lnTo>
                  <a:lnTo>
                    <a:pt x="6099" y="8656"/>
                  </a:lnTo>
                  <a:lnTo>
                    <a:pt x="6099" y="9664"/>
                  </a:lnTo>
                  <a:lnTo>
                    <a:pt x="6099" y="9690"/>
                  </a:lnTo>
                  <a:lnTo>
                    <a:pt x="6073" y="9742"/>
                  </a:lnTo>
                  <a:lnTo>
                    <a:pt x="6047" y="9819"/>
                  </a:lnTo>
                  <a:lnTo>
                    <a:pt x="5995" y="9845"/>
                  </a:lnTo>
                  <a:lnTo>
                    <a:pt x="5840" y="9845"/>
                  </a:lnTo>
                  <a:lnTo>
                    <a:pt x="5789" y="9793"/>
                  </a:lnTo>
                  <a:lnTo>
                    <a:pt x="5737" y="9742"/>
                  </a:lnTo>
                  <a:lnTo>
                    <a:pt x="5711" y="9664"/>
                  </a:lnTo>
                  <a:lnTo>
                    <a:pt x="5711" y="8656"/>
                  </a:lnTo>
                  <a:lnTo>
                    <a:pt x="5737" y="8579"/>
                  </a:lnTo>
                  <a:lnTo>
                    <a:pt x="5789" y="8527"/>
                  </a:lnTo>
                  <a:lnTo>
                    <a:pt x="5840" y="8476"/>
                  </a:lnTo>
                  <a:close/>
                  <a:moveTo>
                    <a:pt x="13799" y="8476"/>
                  </a:moveTo>
                  <a:lnTo>
                    <a:pt x="13876" y="8527"/>
                  </a:lnTo>
                  <a:lnTo>
                    <a:pt x="13902" y="8579"/>
                  </a:lnTo>
                  <a:lnTo>
                    <a:pt x="13928" y="8656"/>
                  </a:lnTo>
                  <a:lnTo>
                    <a:pt x="13928" y="9664"/>
                  </a:lnTo>
                  <a:lnTo>
                    <a:pt x="13902" y="9742"/>
                  </a:lnTo>
                  <a:lnTo>
                    <a:pt x="13876" y="9793"/>
                  </a:lnTo>
                  <a:lnTo>
                    <a:pt x="13799" y="9845"/>
                  </a:lnTo>
                  <a:lnTo>
                    <a:pt x="13644" y="9845"/>
                  </a:lnTo>
                  <a:lnTo>
                    <a:pt x="13592" y="9793"/>
                  </a:lnTo>
                  <a:lnTo>
                    <a:pt x="13540" y="9742"/>
                  </a:lnTo>
                  <a:lnTo>
                    <a:pt x="13540" y="9664"/>
                  </a:lnTo>
                  <a:lnTo>
                    <a:pt x="13540" y="8656"/>
                  </a:lnTo>
                  <a:lnTo>
                    <a:pt x="13540" y="8579"/>
                  </a:lnTo>
                  <a:lnTo>
                    <a:pt x="13592" y="8527"/>
                  </a:lnTo>
                  <a:lnTo>
                    <a:pt x="13644" y="8476"/>
                  </a:lnTo>
                  <a:close/>
                  <a:moveTo>
                    <a:pt x="13489" y="10258"/>
                  </a:moveTo>
                  <a:lnTo>
                    <a:pt x="13618" y="10310"/>
                  </a:lnTo>
                  <a:lnTo>
                    <a:pt x="13721" y="10310"/>
                  </a:lnTo>
                  <a:lnTo>
                    <a:pt x="13928" y="10284"/>
                  </a:lnTo>
                  <a:lnTo>
                    <a:pt x="13928" y="10775"/>
                  </a:lnTo>
                  <a:lnTo>
                    <a:pt x="13902" y="10879"/>
                  </a:lnTo>
                  <a:lnTo>
                    <a:pt x="13876" y="10982"/>
                  </a:lnTo>
                  <a:lnTo>
                    <a:pt x="13825" y="11059"/>
                  </a:lnTo>
                  <a:lnTo>
                    <a:pt x="13773" y="11137"/>
                  </a:lnTo>
                  <a:lnTo>
                    <a:pt x="13695" y="11215"/>
                  </a:lnTo>
                  <a:lnTo>
                    <a:pt x="13618" y="11240"/>
                  </a:lnTo>
                  <a:lnTo>
                    <a:pt x="13514" y="11266"/>
                  </a:lnTo>
                  <a:lnTo>
                    <a:pt x="13411" y="11292"/>
                  </a:lnTo>
                  <a:lnTo>
                    <a:pt x="13179" y="11292"/>
                  </a:lnTo>
                  <a:lnTo>
                    <a:pt x="13282" y="11034"/>
                  </a:lnTo>
                  <a:lnTo>
                    <a:pt x="13385" y="10801"/>
                  </a:lnTo>
                  <a:lnTo>
                    <a:pt x="13437" y="10543"/>
                  </a:lnTo>
                  <a:lnTo>
                    <a:pt x="13489" y="10258"/>
                  </a:lnTo>
                  <a:close/>
                  <a:moveTo>
                    <a:pt x="8088" y="3205"/>
                  </a:moveTo>
                  <a:lnTo>
                    <a:pt x="7778" y="3334"/>
                  </a:lnTo>
                  <a:lnTo>
                    <a:pt x="7468" y="3515"/>
                  </a:lnTo>
                  <a:lnTo>
                    <a:pt x="7184" y="3695"/>
                  </a:lnTo>
                  <a:lnTo>
                    <a:pt x="6900" y="3902"/>
                  </a:lnTo>
                  <a:lnTo>
                    <a:pt x="6641" y="4135"/>
                  </a:lnTo>
                  <a:lnTo>
                    <a:pt x="6409" y="4393"/>
                  </a:lnTo>
                  <a:lnTo>
                    <a:pt x="6176" y="4677"/>
                  </a:lnTo>
                  <a:lnTo>
                    <a:pt x="5970" y="4962"/>
                  </a:lnTo>
                  <a:lnTo>
                    <a:pt x="5737" y="5401"/>
                  </a:lnTo>
                  <a:lnTo>
                    <a:pt x="5530" y="5892"/>
                  </a:lnTo>
                  <a:lnTo>
                    <a:pt x="5375" y="6383"/>
                  </a:lnTo>
                  <a:lnTo>
                    <a:pt x="5298" y="6899"/>
                  </a:lnTo>
                  <a:lnTo>
                    <a:pt x="5272" y="7416"/>
                  </a:lnTo>
                  <a:lnTo>
                    <a:pt x="5272" y="8579"/>
                  </a:lnTo>
                  <a:lnTo>
                    <a:pt x="5117" y="8605"/>
                  </a:lnTo>
                  <a:lnTo>
                    <a:pt x="5014" y="8682"/>
                  </a:lnTo>
                  <a:lnTo>
                    <a:pt x="4936" y="8812"/>
                  </a:lnTo>
                  <a:lnTo>
                    <a:pt x="4910" y="8967"/>
                  </a:lnTo>
                  <a:lnTo>
                    <a:pt x="4910" y="9354"/>
                  </a:lnTo>
                  <a:lnTo>
                    <a:pt x="4936" y="9509"/>
                  </a:lnTo>
                  <a:lnTo>
                    <a:pt x="5014" y="9638"/>
                  </a:lnTo>
                  <a:lnTo>
                    <a:pt x="5117" y="9716"/>
                  </a:lnTo>
                  <a:lnTo>
                    <a:pt x="5272" y="9742"/>
                  </a:lnTo>
                  <a:lnTo>
                    <a:pt x="5298" y="9871"/>
                  </a:lnTo>
                  <a:lnTo>
                    <a:pt x="5349" y="9974"/>
                  </a:lnTo>
                  <a:lnTo>
                    <a:pt x="5401" y="10078"/>
                  </a:lnTo>
                  <a:lnTo>
                    <a:pt x="5479" y="10155"/>
                  </a:lnTo>
                  <a:lnTo>
                    <a:pt x="5582" y="10207"/>
                  </a:lnTo>
                  <a:lnTo>
                    <a:pt x="5685" y="10258"/>
                  </a:lnTo>
                  <a:lnTo>
                    <a:pt x="5789" y="10310"/>
                  </a:lnTo>
                  <a:lnTo>
                    <a:pt x="6047" y="10310"/>
                  </a:lnTo>
                  <a:lnTo>
                    <a:pt x="6150" y="10258"/>
                  </a:lnTo>
                  <a:lnTo>
                    <a:pt x="6228" y="10646"/>
                  </a:lnTo>
                  <a:lnTo>
                    <a:pt x="6331" y="10982"/>
                  </a:lnTo>
                  <a:lnTo>
                    <a:pt x="6486" y="11318"/>
                  </a:lnTo>
                  <a:lnTo>
                    <a:pt x="6641" y="11628"/>
                  </a:lnTo>
                  <a:lnTo>
                    <a:pt x="6435" y="11835"/>
                  </a:lnTo>
                  <a:lnTo>
                    <a:pt x="6228" y="12041"/>
                  </a:lnTo>
                  <a:lnTo>
                    <a:pt x="1370" y="12041"/>
                  </a:lnTo>
                  <a:lnTo>
                    <a:pt x="1370" y="3205"/>
                  </a:lnTo>
                  <a:close/>
                  <a:moveTo>
                    <a:pt x="10440" y="7468"/>
                  </a:moveTo>
                  <a:lnTo>
                    <a:pt x="10879" y="7778"/>
                  </a:lnTo>
                  <a:lnTo>
                    <a:pt x="11292" y="8036"/>
                  </a:lnTo>
                  <a:lnTo>
                    <a:pt x="11680" y="8243"/>
                  </a:lnTo>
                  <a:lnTo>
                    <a:pt x="12042" y="8398"/>
                  </a:lnTo>
                  <a:lnTo>
                    <a:pt x="12352" y="8527"/>
                  </a:lnTo>
                  <a:lnTo>
                    <a:pt x="12662" y="8631"/>
                  </a:lnTo>
                  <a:lnTo>
                    <a:pt x="13075" y="8734"/>
                  </a:lnTo>
                  <a:lnTo>
                    <a:pt x="13075" y="9716"/>
                  </a:lnTo>
                  <a:lnTo>
                    <a:pt x="13049" y="10129"/>
                  </a:lnTo>
                  <a:lnTo>
                    <a:pt x="12972" y="10543"/>
                  </a:lnTo>
                  <a:lnTo>
                    <a:pt x="12843" y="10930"/>
                  </a:lnTo>
                  <a:lnTo>
                    <a:pt x="12662" y="11292"/>
                  </a:lnTo>
                  <a:lnTo>
                    <a:pt x="11887" y="11292"/>
                  </a:lnTo>
                  <a:lnTo>
                    <a:pt x="11809" y="11189"/>
                  </a:lnTo>
                  <a:lnTo>
                    <a:pt x="11732" y="11137"/>
                  </a:lnTo>
                  <a:lnTo>
                    <a:pt x="11602" y="11085"/>
                  </a:lnTo>
                  <a:lnTo>
                    <a:pt x="11499" y="11059"/>
                  </a:lnTo>
                  <a:lnTo>
                    <a:pt x="11396" y="11085"/>
                  </a:lnTo>
                  <a:lnTo>
                    <a:pt x="11318" y="11111"/>
                  </a:lnTo>
                  <a:lnTo>
                    <a:pt x="11241" y="11137"/>
                  </a:lnTo>
                  <a:lnTo>
                    <a:pt x="11163" y="11189"/>
                  </a:lnTo>
                  <a:lnTo>
                    <a:pt x="11111" y="11266"/>
                  </a:lnTo>
                  <a:lnTo>
                    <a:pt x="11086" y="11344"/>
                  </a:lnTo>
                  <a:lnTo>
                    <a:pt x="11060" y="11421"/>
                  </a:lnTo>
                  <a:lnTo>
                    <a:pt x="11034" y="11525"/>
                  </a:lnTo>
                  <a:lnTo>
                    <a:pt x="11060" y="11602"/>
                  </a:lnTo>
                  <a:lnTo>
                    <a:pt x="11086" y="11705"/>
                  </a:lnTo>
                  <a:lnTo>
                    <a:pt x="11111" y="11783"/>
                  </a:lnTo>
                  <a:lnTo>
                    <a:pt x="11163" y="11835"/>
                  </a:lnTo>
                  <a:lnTo>
                    <a:pt x="11241" y="11912"/>
                  </a:lnTo>
                  <a:lnTo>
                    <a:pt x="11318" y="11938"/>
                  </a:lnTo>
                  <a:lnTo>
                    <a:pt x="11396" y="11964"/>
                  </a:lnTo>
                  <a:lnTo>
                    <a:pt x="11499" y="11990"/>
                  </a:lnTo>
                  <a:lnTo>
                    <a:pt x="11628" y="11964"/>
                  </a:lnTo>
                  <a:lnTo>
                    <a:pt x="11732" y="11912"/>
                  </a:lnTo>
                  <a:lnTo>
                    <a:pt x="11835" y="11835"/>
                  </a:lnTo>
                  <a:lnTo>
                    <a:pt x="11887" y="11731"/>
                  </a:lnTo>
                  <a:lnTo>
                    <a:pt x="12352" y="11731"/>
                  </a:lnTo>
                  <a:lnTo>
                    <a:pt x="12119" y="12016"/>
                  </a:lnTo>
                  <a:lnTo>
                    <a:pt x="11861" y="12248"/>
                  </a:lnTo>
                  <a:lnTo>
                    <a:pt x="11577" y="12455"/>
                  </a:lnTo>
                  <a:lnTo>
                    <a:pt x="11241" y="12636"/>
                  </a:lnTo>
                  <a:lnTo>
                    <a:pt x="10931" y="12765"/>
                  </a:lnTo>
                  <a:lnTo>
                    <a:pt x="10569" y="12868"/>
                  </a:lnTo>
                  <a:lnTo>
                    <a:pt x="10207" y="12946"/>
                  </a:lnTo>
                  <a:lnTo>
                    <a:pt x="9820" y="12972"/>
                  </a:lnTo>
                  <a:lnTo>
                    <a:pt x="9484" y="12946"/>
                  </a:lnTo>
                  <a:lnTo>
                    <a:pt x="9174" y="12894"/>
                  </a:lnTo>
                  <a:lnTo>
                    <a:pt x="8863" y="12816"/>
                  </a:lnTo>
                  <a:lnTo>
                    <a:pt x="8553" y="12713"/>
                  </a:lnTo>
                  <a:lnTo>
                    <a:pt x="8269" y="12558"/>
                  </a:lnTo>
                  <a:lnTo>
                    <a:pt x="8011" y="12403"/>
                  </a:lnTo>
                  <a:lnTo>
                    <a:pt x="7752" y="12222"/>
                  </a:lnTo>
                  <a:lnTo>
                    <a:pt x="7520" y="12016"/>
                  </a:lnTo>
                  <a:lnTo>
                    <a:pt x="7313" y="11783"/>
                  </a:lnTo>
                  <a:lnTo>
                    <a:pt x="7106" y="11525"/>
                  </a:lnTo>
                  <a:lnTo>
                    <a:pt x="6951" y="11266"/>
                  </a:lnTo>
                  <a:lnTo>
                    <a:pt x="6822" y="10982"/>
                  </a:lnTo>
                  <a:lnTo>
                    <a:pt x="6719" y="10672"/>
                  </a:lnTo>
                  <a:lnTo>
                    <a:pt x="6616" y="10362"/>
                  </a:lnTo>
                  <a:lnTo>
                    <a:pt x="6590" y="10026"/>
                  </a:lnTo>
                  <a:lnTo>
                    <a:pt x="6564" y="9716"/>
                  </a:lnTo>
                  <a:lnTo>
                    <a:pt x="6564" y="8760"/>
                  </a:lnTo>
                  <a:lnTo>
                    <a:pt x="7158" y="8656"/>
                  </a:lnTo>
                  <a:lnTo>
                    <a:pt x="7597" y="8553"/>
                  </a:lnTo>
                  <a:lnTo>
                    <a:pt x="8088" y="8424"/>
                  </a:lnTo>
                  <a:lnTo>
                    <a:pt x="8605" y="8269"/>
                  </a:lnTo>
                  <a:lnTo>
                    <a:pt x="9199" y="8062"/>
                  </a:lnTo>
                  <a:lnTo>
                    <a:pt x="9820" y="7778"/>
                  </a:lnTo>
                  <a:lnTo>
                    <a:pt x="10440" y="7468"/>
                  </a:lnTo>
                  <a:close/>
                  <a:moveTo>
                    <a:pt x="6926" y="12016"/>
                  </a:moveTo>
                  <a:lnTo>
                    <a:pt x="7158" y="12274"/>
                  </a:lnTo>
                  <a:lnTo>
                    <a:pt x="7417" y="12532"/>
                  </a:lnTo>
                  <a:lnTo>
                    <a:pt x="7701" y="12739"/>
                  </a:lnTo>
                  <a:lnTo>
                    <a:pt x="8011" y="12946"/>
                  </a:lnTo>
                  <a:lnTo>
                    <a:pt x="8321" y="13101"/>
                  </a:lnTo>
                  <a:lnTo>
                    <a:pt x="8657" y="13230"/>
                  </a:lnTo>
                  <a:lnTo>
                    <a:pt x="9019" y="13333"/>
                  </a:lnTo>
                  <a:lnTo>
                    <a:pt x="9380" y="13385"/>
                  </a:lnTo>
                  <a:lnTo>
                    <a:pt x="9070" y="13850"/>
                  </a:lnTo>
                  <a:lnTo>
                    <a:pt x="9019" y="13876"/>
                  </a:lnTo>
                  <a:lnTo>
                    <a:pt x="8967" y="13902"/>
                  </a:lnTo>
                  <a:lnTo>
                    <a:pt x="8915" y="13902"/>
                  </a:lnTo>
                  <a:lnTo>
                    <a:pt x="8863" y="13876"/>
                  </a:lnTo>
                  <a:lnTo>
                    <a:pt x="6564" y="12351"/>
                  </a:lnTo>
                  <a:lnTo>
                    <a:pt x="6926" y="12016"/>
                  </a:lnTo>
                  <a:close/>
                  <a:moveTo>
                    <a:pt x="12739" y="12016"/>
                  </a:moveTo>
                  <a:lnTo>
                    <a:pt x="13101" y="12351"/>
                  </a:lnTo>
                  <a:lnTo>
                    <a:pt x="10776" y="13876"/>
                  </a:lnTo>
                  <a:lnTo>
                    <a:pt x="10724" y="13902"/>
                  </a:lnTo>
                  <a:lnTo>
                    <a:pt x="10672" y="13902"/>
                  </a:lnTo>
                  <a:lnTo>
                    <a:pt x="10621" y="13876"/>
                  </a:lnTo>
                  <a:lnTo>
                    <a:pt x="10569" y="13850"/>
                  </a:lnTo>
                  <a:lnTo>
                    <a:pt x="10259" y="13385"/>
                  </a:lnTo>
                  <a:lnTo>
                    <a:pt x="10621" y="13333"/>
                  </a:lnTo>
                  <a:lnTo>
                    <a:pt x="10982" y="13230"/>
                  </a:lnTo>
                  <a:lnTo>
                    <a:pt x="11318" y="13101"/>
                  </a:lnTo>
                  <a:lnTo>
                    <a:pt x="11654" y="12946"/>
                  </a:lnTo>
                  <a:lnTo>
                    <a:pt x="11938" y="12739"/>
                  </a:lnTo>
                  <a:lnTo>
                    <a:pt x="12223" y="12532"/>
                  </a:lnTo>
                  <a:lnTo>
                    <a:pt x="12481" y="12274"/>
                  </a:lnTo>
                  <a:lnTo>
                    <a:pt x="12739" y="12016"/>
                  </a:lnTo>
                  <a:close/>
                  <a:moveTo>
                    <a:pt x="853" y="1"/>
                  </a:moveTo>
                  <a:lnTo>
                    <a:pt x="673" y="26"/>
                  </a:lnTo>
                  <a:lnTo>
                    <a:pt x="518" y="78"/>
                  </a:lnTo>
                  <a:lnTo>
                    <a:pt x="388" y="156"/>
                  </a:lnTo>
                  <a:lnTo>
                    <a:pt x="259" y="259"/>
                  </a:lnTo>
                  <a:lnTo>
                    <a:pt x="156" y="388"/>
                  </a:lnTo>
                  <a:lnTo>
                    <a:pt x="78" y="517"/>
                  </a:lnTo>
                  <a:lnTo>
                    <a:pt x="27" y="672"/>
                  </a:lnTo>
                  <a:lnTo>
                    <a:pt x="1" y="853"/>
                  </a:lnTo>
                  <a:lnTo>
                    <a:pt x="1" y="10594"/>
                  </a:lnTo>
                  <a:lnTo>
                    <a:pt x="27" y="10672"/>
                  </a:lnTo>
                  <a:lnTo>
                    <a:pt x="78" y="10749"/>
                  </a:lnTo>
                  <a:lnTo>
                    <a:pt x="156" y="10801"/>
                  </a:lnTo>
                  <a:lnTo>
                    <a:pt x="337" y="10801"/>
                  </a:lnTo>
                  <a:lnTo>
                    <a:pt x="388" y="10749"/>
                  </a:lnTo>
                  <a:lnTo>
                    <a:pt x="440" y="10672"/>
                  </a:lnTo>
                  <a:lnTo>
                    <a:pt x="466" y="10594"/>
                  </a:lnTo>
                  <a:lnTo>
                    <a:pt x="466" y="2300"/>
                  </a:lnTo>
                  <a:lnTo>
                    <a:pt x="9742" y="2300"/>
                  </a:lnTo>
                  <a:lnTo>
                    <a:pt x="9742" y="2869"/>
                  </a:lnTo>
                  <a:lnTo>
                    <a:pt x="9251" y="2894"/>
                  </a:lnTo>
                  <a:lnTo>
                    <a:pt x="9225" y="2843"/>
                  </a:lnTo>
                  <a:lnTo>
                    <a:pt x="9174" y="2791"/>
                  </a:lnTo>
                  <a:lnTo>
                    <a:pt x="9122" y="2765"/>
                  </a:lnTo>
                  <a:lnTo>
                    <a:pt x="9044" y="2739"/>
                  </a:lnTo>
                  <a:lnTo>
                    <a:pt x="1138" y="2739"/>
                  </a:lnTo>
                  <a:lnTo>
                    <a:pt x="1060" y="2765"/>
                  </a:lnTo>
                  <a:lnTo>
                    <a:pt x="983" y="2817"/>
                  </a:lnTo>
                  <a:lnTo>
                    <a:pt x="931" y="2894"/>
                  </a:lnTo>
                  <a:lnTo>
                    <a:pt x="931" y="2972"/>
                  </a:lnTo>
                  <a:lnTo>
                    <a:pt x="931" y="12274"/>
                  </a:lnTo>
                  <a:lnTo>
                    <a:pt x="931" y="12351"/>
                  </a:lnTo>
                  <a:lnTo>
                    <a:pt x="983" y="12429"/>
                  </a:lnTo>
                  <a:lnTo>
                    <a:pt x="1060" y="12481"/>
                  </a:lnTo>
                  <a:lnTo>
                    <a:pt x="1138" y="12506"/>
                  </a:lnTo>
                  <a:lnTo>
                    <a:pt x="5866" y="12506"/>
                  </a:lnTo>
                  <a:lnTo>
                    <a:pt x="5556" y="12946"/>
                  </a:lnTo>
                  <a:lnTo>
                    <a:pt x="776" y="12946"/>
                  </a:lnTo>
                  <a:lnTo>
                    <a:pt x="698" y="12920"/>
                  </a:lnTo>
                  <a:lnTo>
                    <a:pt x="569" y="12842"/>
                  </a:lnTo>
                  <a:lnTo>
                    <a:pt x="492" y="12713"/>
                  </a:lnTo>
                  <a:lnTo>
                    <a:pt x="466" y="12636"/>
                  </a:lnTo>
                  <a:lnTo>
                    <a:pt x="466" y="12584"/>
                  </a:lnTo>
                  <a:lnTo>
                    <a:pt x="466" y="11654"/>
                  </a:lnTo>
                  <a:lnTo>
                    <a:pt x="440" y="11550"/>
                  </a:lnTo>
                  <a:lnTo>
                    <a:pt x="388" y="11473"/>
                  </a:lnTo>
                  <a:lnTo>
                    <a:pt x="337" y="11447"/>
                  </a:lnTo>
                  <a:lnTo>
                    <a:pt x="233" y="11421"/>
                  </a:lnTo>
                  <a:lnTo>
                    <a:pt x="156" y="11447"/>
                  </a:lnTo>
                  <a:lnTo>
                    <a:pt x="78" y="11473"/>
                  </a:lnTo>
                  <a:lnTo>
                    <a:pt x="27" y="11550"/>
                  </a:lnTo>
                  <a:lnTo>
                    <a:pt x="1" y="11654"/>
                  </a:lnTo>
                  <a:lnTo>
                    <a:pt x="1" y="12584"/>
                  </a:lnTo>
                  <a:lnTo>
                    <a:pt x="27" y="12739"/>
                  </a:lnTo>
                  <a:lnTo>
                    <a:pt x="78" y="12894"/>
                  </a:lnTo>
                  <a:lnTo>
                    <a:pt x="156" y="13049"/>
                  </a:lnTo>
                  <a:lnTo>
                    <a:pt x="259" y="13152"/>
                  </a:lnTo>
                  <a:lnTo>
                    <a:pt x="388" y="13256"/>
                  </a:lnTo>
                  <a:lnTo>
                    <a:pt x="518" y="13333"/>
                  </a:lnTo>
                  <a:lnTo>
                    <a:pt x="673" y="13385"/>
                  </a:lnTo>
                  <a:lnTo>
                    <a:pt x="853" y="13411"/>
                  </a:lnTo>
                  <a:lnTo>
                    <a:pt x="5349" y="13411"/>
                  </a:lnTo>
                  <a:lnTo>
                    <a:pt x="5194" y="13798"/>
                  </a:lnTo>
                  <a:lnTo>
                    <a:pt x="5091" y="14186"/>
                  </a:lnTo>
                  <a:lnTo>
                    <a:pt x="5014" y="14574"/>
                  </a:lnTo>
                  <a:lnTo>
                    <a:pt x="4962" y="14987"/>
                  </a:lnTo>
                  <a:lnTo>
                    <a:pt x="4962" y="15116"/>
                  </a:lnTo>
                  <a:lnTo>
                    <a:pt x="4988" y="15219"/>
                  </a:lnTo>
                  <a:lnTo>
                    <a:pt x="5039" y="15297"/>
                  </a:lnTo>
                  <a:lnTo>
                    <a:pt x="5117" y="15400"/>
                  </a:lnTo>
                  <a:lnTo>
                    <a:pt x="5194" y="15478"/>
                  </a:lnTo>
                  <a:lnTo>
                    <a:pt x="5272" y="15530"/>
                  </a:lnTo>
                  <a:lnTo>
                    <a:pt x="5375" y="15555"/>
                  </a:lnTo>
                  <a:lnTo>
                    <a:pt x="12223" y="15555"/>
                  </a:lnTo>
                  <a:lnTo>
                    <a:pt x="12300" y="15504"/>
                  </a:lnTo>
                  <a:lnTo>
                    <a:pt x="12352" y="15426"/>
                  </a:lnTo>
                  <a:lnTo>
                    <a:pt x="12352" y="15323"/>
                  </a:lnTo>
                  <a:lnTo>
                    <a:pt x="12352" y="15245"/>
                  </a:lnTo>
                  <a:lnTo>
                    <a:pt x="12300" y="15168"/>
                  </a:lnTo>
                  <a:lnTo>
                    <a:pt x="12223" y="15116"/>
                  </a:lnTo>
                  <a:lnTo>
                    <a:pt x="5504" y="15116"/>
                  </a:lnTo>
                  <a:lnTo>
                    <a:pt x="5453" y="15090"/>
                  </a:lnTo>
                  <a:lnTo>
                    <a:pt x="5427" y="15064"/>
                  </a:lnTo>
                  <a:lnTo>
                    <a:pt x="5427" y="15039"/>
                  </a:lnTo>
                  <a:lnTo>
                    <a:pt x="5453" y="14703"/>
                  </a:lnTo>
                  <a:lnTo>
                    <a:pt x="5504" y="14393"/>
                  </a:lnTo>
                  <a:lnTo>
                    <a:pt x="5582" y="14108"/>
                  </a:lnTo>
                  <a:lnTo>
                    <a:pt x="5685" y="13798"/>
                  </a:lnTo>
                  <a:lnTo>
                    <a:pt x="5789" y="13514"/>
                  </a:lnTo>
                  <a:lnTo>
                    <a:pt x="5944" y="13230"/>
                  </a:lnTo>
                  <a:lnTo>
                    <a:pt x="6099" y="12972"/>
                  </a:lnTo>
                  <a:lnTo>
                    <a:pt x="6254" y="12713"/>
                  </a:lnTo>
                  <a:lnTo>
                    <a:pt x="8631" y="14263"/>
                  </a:lnTo>
                  <a:lnTo>
                    <a:pt x="8786" y="14341"/>
                  </a:lnTo>
                  <a:lnTo>
                    <a:pt x="8941" y="14367"/>
                  </a:lnTo>
                  <a:lnTo>
                    <a:pt x="9096" y="14341"/>
                  </a:lnTo>
                  <a:lnTo>
                    <a:pt x="9225" y="14289"/>
                  </a:lnTo>
                  <a:lnTo>
                    <a:pt x="9329" y="14212"/>
                  </a:lnTo>
                  <a:lnTo>
                    <a:pt x="9432" y="14108"/>
                  </a:lnTo>
                  <a:lnTo>
                    <a:pt x="9820" y="13592"/>
                  </a:lnTo>
                  <a:lnTo>
                    <a:pt x="10207" y="14108"/>
                  </a:lnTo>
                  <a:lnTo>
                    <a:pt x="10310" y="14212"/>
                  </a:lnTo>
                  <a:lnTo>
                    <a:pt x="10440" y="14289"/>
                  </a:lnTo>
                  <a:lnTo>
                    <a:pt x="10569" y="14341"/>
                  </a:lnTo>
                  <a:lnTo>
                    <a:pt x="10698" y="14367"/>
                  </a:lnTo>
                  <a:lnTo>
                    <a:pt x="10853" y="14341"/>
                  </a:lnTo>
                  <a:lnTo>
                    <a:pt x="11008" y="14263"/>
                  </a:lnTo>
                  <a:lnTo>
                    <a:pt x="13385" y="12713"/>
                  </a:lnTo>
                  <a:lnTo>
                    <a:pt x="13566" y="12972"/>
                  </a:lnTo>
                  <a:lnTo>
                    <a:pt x="13721" y="13230"/>
                  </a:lnTo>
                  <a:lnTo>
                    <a:pt x="13850" y="13514"/>
                  </a:lnTo>
                  <a:lnTo>
                    <a:pt x="13954" y="13798"/>
                  </a:lnTo>
                  <a:lnTo>
                    <a:pt x="14057" y="14108"/>
                  </a:lnTo>
                  <a:lnTo>
                    <a:pt x="14135" y="14393"/>
                  </a:lnTo>
                  <a:lnTo>
                    <a:pt x="14186" y="14703"/>
                  </a:lnTo>
                  <a:lnTo>
                    <a:pt x="14212" y="15039"/>
                  </a:lnTo>
                  <a:lnTo>
                    <a:pt x="14212" y="15064"/>
                  </a:lnTo>
                  <a:lnTo>
                    <a:pt x="14212" y="15090"/>
                  </a:lnTo>
                  <a:lnTo>
                    <a:pt x="14186" y="15090"/>
                  </a:lnTo>
                  <a:lnTo>
                    <a:pt x="14135" y="15116"/>
                  </a:lnTo>
                  <a:lnTo>
                    <a:pt x="13101" y="15116"/>
                  </a:lnTo>
                  <a:lnTo>
                    <a:pt x="13049" y="15168"/>
                  </a:lnTo>
                  <a:lnTo>
                    <a:pt x="12998" y="15245"/>
                  </a:lnTo>
                  <a:lnTo>
                    <a:pt x="12972" y="15323"/>
                  </a:lnTo>
                  <a:lnTo>
                    <a:pt x="12998" y="15426"/>
                  </a:lnTo>
                  <a:lnTo>
                    <a:pt x="13049" y="15504"/>
                  </a:lnTo>
                  <a:lnTo>
                    <a:pt x="13101" y="15555"/>
                  </a:lnTo>
                  <a:lnTo>
                    <a:pt x="14264" y="15555"/>
                  </a:lnTo>
                  <a:lnTo>
                    <a:pt x="14367" y="15530"/>
                  </a:lnTo>
                  <a:lnTo>
                    <a:pt x="14445" y="15478"/>
                  </a:lnTo>
                  <a:lnTo>
                    <a:pt x="14548" y="15400"/>
                  </a:lnTo>
                  <a:lnTo>
                    <a:pt x="14600" y="15297"/>
                  </a:lnTo>
                  <a:lnTo>
                    <a:pt x="14651" y="15219"/>
                  </a:lnTo>
                  <a:lnTo>
                    <a:pt x="14677" y="15116"/>
                  </a:lnTo>
                  <a:lnTo>
                    <a:pt x="14677" y="14987"/>
                  </a:lnTo>
                  <a:lnTo>
                    <a:pt x="14626" y="14470"/>
                  </a:lnTo>
                  <a:lnTo>
                    <a:pt x="14496" y="13979"/>
                  </a:lnTo>
                  <a:lnTo>
                    <a:pt x="14341" y="13488"/>
                  </a:lnTo>
                  <a:lnTo>
                    <a:pt x="14109" y="13023"/>
                  </a:lnTo>
                  <a:lnTo>
                    <a:pt x="13902" y="12687"/>
                  </a:lnTo>
                  <a:lnTo>
                    <a:pt x="13669" y="12351"/>
                  </a:lnTo>
                  <a:lnTo>
                    <a:pt x="13411" y="12041"/>
                  </a:lnTo>
                  <a:lnTo>
                    <a:pt x="13101" y="11731"/>
                  </a:lnTo>
                  <a:lnTo>
                    <a:pt x="13618" y="11731"/>
                  </a:lnTo>
                  <a:lnTo>
                    <a:pt x="13799" y="11680"/>
                  </a:lnTo>
                  <a:lnTo>
                    <a:pt x="13954" y="11576"/>
                  </a:lnTo>
                  <a:lnTo>
                    <a:pt x="14083" y="11473"/>
                  </a:lnTo>
                  <a:lnTo>
                    <a:pt x="14212" y="11318"/>
                  </a:lnTo>
                  <a:lnTo>
                    <a:pt x="14290" y="11163"/>
                  </a:lnTo>
                  <a:lnTo>
                    <a:pt x="14367" y="10982"/>
                  </a:lnTo>
                  <a:lnTo>
                    <a:pt x="14367" y="10775"/>
                  </a:lnTo>
                  <a:lnTo>
                    <a:pt x="14367" y="9742"/>
                  </a:lnTo>
                  <a:lnTo>
                    <a:pt x="14522" y="9716"/>
                  </a:lnTo>
                  <a:lnTo>
                    <a:pt x="14626" y="9638"/>
                  </a:lnTo>
                  <a:lnTo>
                    <a:pt x="14729" y="9509"/>
                  </a:lnTo>
                  <a:lnTo>
                    <a:pt x="14755" y="9354"/>
                  </a:lnTo>
                  <a:lnTo>
                    <a:pt x="14755" y="8967"/>
                  </a:lnTo>
                  <a:lnTo>
                    <a:pt x="14729" y="8812"/>
                  </a:lnTo>
                  <a:lnTo>
                    <a:pt x="14626" y="8682"/>
                  </a:lnTo>
                  <a:lnTo>
                    <a:pt x="14522" y="8605"/>
                  </a:lnTo>
                  <a:lnTo>
                    <a:pt x="14367" y="8579"/>
                  </a:lnTo>
                  <a:lnTo>
                    <a:pt x="14367" y="7416"/>
                  </a:lnTo>
                  <a:lnTo>
                    <a:pt x="14341" y="6899"/>
                  </a:lnTo>
                  <a:lnTo>
                    <a:pt x="14264" y="6383"/>
                  </a:lnTo>
                  <a:lnTo>
                    <a:pt x="14109" y="5892"/>
                  </a:lnTo>
                  <a:lnTo>
                    <a:pt x="13902" y="5401"/>
                  </a:lnTo>
                  <a:lnTo>
                    <a:pt x="13669" y="4987"/>
                  </a:lnTo>
                  <a:lnTo>
                    <a:pt x="13514" y="4755"/>
                  </a:lnTo>
                  <a:lnTo>
                    <a:pt x="13359" y="4548"/>
                  </a:lnTo>
                  <a:lnTo>
                    <a:pt x="12998" y="4161"/>
                  </a:lnTo>
                  <a:lnTo>
                    <a:pt x="12610" y="3799"/>
                  </a:lnTo>
                  <a:lnTo>
                    <a:pt x="12171" y="3515"/>
                  </a:lnTo>
                  <a:lnTo>
                    <a:pt x="11706" y="3256"/>
                  </a:lnTo>
                  <a:lnTo>
                    <a:pt x="11215" y="3075"/>
                  </a:lnTo>
                  <a:lnTo>
                    <a:pt x="10724" y="2946"/>
                  </a:lnTo>
                  <a:lnTo>
                    <a:pt x="10440" y="2894"/>
                  </a:lnTo>
                  <a:lnTo>
                    <a:pt x="10181" y="2869"/>
                  </a:lnTo>
                  <a:lnTo>
                    <a:pt x="10181" y="853"/>
                  </a:lnTo>
                  <a:lnTo>
                    <a:pt x="10181" y="672"/>
                  </a:lnTo>
                  <a:lnTo>
                    <a:pt x="10130" y="517"/>
                  </a:lnTo>
                  <a:lnTo>
                    <a:pt x="10052" y="388"/>
                  </a:lnTo>
                  <a:lnTo>
                    <a:pt x="9949" y="259"/>
                  </a:lnTo>
                  <a:lnTo>
                    <a:pt x="9820" y="156"/>
                  </a:lnTo>
                  <a:lnTo>
                    <a:pt x="9664" y="78"/>
                  </a:lnTo>
                  <a:lnTo>
                    <a:pt x="9509" y="26"/>
                  </a:lnTo>
                  <a:lnTo>
                    <a:pt x="93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30"/>
            <p:cNvSpPr/>
            <p:nvPr/>
          </p:nvSpPr>
          <p:spPr>
            <a:xfrm>
              <a:off x="4044800" y="3472750"/>
              <a:ext cx="60750" cy="71725"/>
            </a:xfrm>
            <a:custGeom>
              <a:rect b="b" l="l" r="r" t="t"/>
              <a:pathLst>
                <a:path extrusionOk="0" h="2869" w="2430">
                  <a:moveTo>
                    <a:pt x="1887" y="466"/>
                  </a:moveTo>
                  <a:lnTo>
                    <a:pt x="1938" y="492"/>
                  </a:lnTo>
                  <a:lnTo>
                    <a:pt x="1964" y="543"/>
                  </a:lnTo>
                  <a:lnTo>
                    <a:pt x="1964" y="2326"/>
                  </a:lnTo>
                  <a:lnTo>
                    <a:pt x="1938" y="2378"/>
                  </a:lnTo>
                  <a:lnTo>
                    <a:pt x="1887" y="2404"/>
                  </a:lnTo>
                  <a:lnTo>
                    <a:pt x="517" y="2404"/>
                  </a:lnTo>
                  <a:lnTo>
                    <a:pt x="465" y="2378"/>
                  </a:lnTo>
                  <a:lnTo>
                    <a:pt x="465" y="2326"/>
                  </a:lnTo>
                  <a:lnTo>
                    <a:pt x="465" y="543"/>
                  </a:lnTo>
                  <a:lnTo>
                    <a:pt x="465" y="492"/>
                  </a:lnTo>
                  <a:lnTo>
                    <a:pt x="517" y="466"/>
                  </a:lnTo>
                  <a:close/>
                  <a:moveTo>
                    <a:pt x="517" y="1"/>
                  </a:moveTo>
                  <a:lnTo>
                    <a:pt x="414" y="27"/>
                  </a:lnTo>
                  <a:lnTo>
                    <a:pt x="310" y="52"/>
                  </a:lnTo>
                  <a:lnTo>
                    <a:pt x="233" y="104"/>
                  </a:lnTo>
                  <a:lnTo>
                    <a:pt x="155" y="156"/>
                  </a:lnTo>
                  <a:lnTo>
                    <a:pt x="78" y="259"/>
                  </a:lnTo>
                  <a:lnTo>
                    <a:pt x="26" y="337"/>
                  </a:lnTo>
                  <a:lnTo>
                    <a:pt x="0" y="440"/>
                  </a:lnTo>
                  <a:lnTo>
                    <a:pt x="0" y="543"/>
                  </a:lnTo>
                  <a:lnTo>
                    <a:pt x="0" y="2326"/>
                  </a:lnTo>
                  <a:lnTo>
                    <a:pt x="0" y="2455"/>
                  </a:lnTo>
                  <a:lnTo>
                    <a:pt x="26" y="2533"/>
                  </a:lnTo>
                  <a:lnTo>
                    <a:pt x="78" y="2636"/>
                  </a:lnTo>
                  <a:lnTo>
                    <a:pt x="155" y="2714"/>
                  </a:lnTo>
                  <a:lnTo>
                    <a:pt x="233" y="2766"/>
                  </a:lnTo>
                  <a:lnTo>
                    <a:pt x="310" y="2817"/>
                  </a:lnTo>
                  <a:lnTo>
                    <a:pt x="414" y="2869"/>
                  </a:lnTo>
                  <a:lnTo>
                    <a:pt x="1990" y="2869"/>
                  </a:lnTo>
                  <a:lnTo>
                    <a:pt x="2093" y="2817"/>
                  </a:lnTo>
                  <a:lnTo>
                    <a:pt x="2197" y="2766"/>
                  </a:lnTo>
                  <a:lnTo>
                    <a:pt x="2274" y="2714"/>
                  </a:lnTo>
                  <a:lnTo>
                    <a:pt x="2326" y="2636"/>
                  </a:lnTo>
                  <a:lnTo>
                    <a:pt x="2378" y="2533"/>
                  </a:lnTo>
                  <a:lnTo>
                    <a:pt x="2429" y="2455"/>
                  </a:lnTo>
                  <a:lnTo>
                    <a:pt x="2429" y="2326"/>
                  </a:lnTo>
                  <a:lnTo>
                    <a:pt x="2429" y="543"/>
                  </a:lnTo>
                  <a:lnTo>
                    <a:pt x="2429" y="440"/>
                  </a:lnTo>
                  <a:lnTo>
                    <a:pt x="2378" y="337"/>
                  </a:lnTo>
                  <a:lnTo>
                    <a:pt x="2326" y="259"/>
                  </a:lnTo>
                  <a:lnTo>
                    <a:pt x="2274" y="156"/>
                  </a:lnTo>
                  <a:lnTo>
                    <a:pt x="2197" y="104"/>
                  </a:lnTo>
                  <a:lnTo>
                    <a:pt x="2093" y="52"/>
                  </a:lnTo>
                  <a:lnTo>
                    <a:pt x="1990" y="27"/>
                  </a:lnTo>
                  <a:lnTo>
                    <a:pt x="1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30"/>
            <p:cNvSpPr/>
            <p:nvPr/>
          </p:nvSpPr>
          <p:spPr>
            <a:xfrm>
              <a:off x="4044150" y="3556075"/>
              <a:ext cx="60750" cy="11025"/>
            </a:xfrm>
            <a:custGeom>
              <a:rect b="b" l="l" r="r" t="t"/>
              <a:pathLst>
                <a:path extrusionOk="0" h="441" w="2430">
                  <a:moveTo>
                    <a:pt x="156" y="1"/>
                  </a:moveTo>
                  <a:lnTo>
                    <a:pt x="78" y="53"/>
                  </a:lnTo>
                  <a:lnTo>
                    <a:pt x="26" y="130"/>
                  </a:lnTo>
                  <a:lnTo>
                    <a:pt x="1" y="208"/>
                  </a:lnTo>
                  <a:lnTo>
                    <a:pt x="26" y="311"/>
                  </a:lnTo>
                  <a:lnTo>
                    <a:pt x="78" y="389"/>
                  </a:lnTo>
                  <a:lnTo>
                    <a:pt x="156" y="440"/>
                  </a:lnTo>
                  <a:lnTo>
                    <a:pt x="2300" y="440"/>
                  </a:lnTo>
                  <a:lnTo>
                    <a:pt x="2378" y="389"/>
                  </a:lnTo>
                  <a:lnTo>
                    <a:pt x="2429" y="311"/>
                  </a:lnTo>
                  <a:lnTo>
                    <a:pt x="2429" y="208"/>
                  </a:lnTo>
                  <a:lnTo>
                    <a:pt x="2429" y="130"/>
                  </a:lnTo>
                  <a:lnTo>
                    <a:pt x="2378" y="53"/>
                  </a:lnTo>
                  <a:lnTo>
                    <a:pt x="23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30"/>
            <p:cNvSpPr/>
            <p:nvPr/>
          </p:nvSpPr>
          <p:spPr>
            <a:xfrm>
              <a:off x="4044150" y="3578700"/>
              <a:ext cx="60750" cy="11650"/>
            </a:xfrm>
            <a:custGeom>
              <a:rect b="b" l="l" r="r" t="t"/>
              <a:pathLst>
                <a:path extrusionOk="0" h="466" w="2430">
                  <a:moveTo>
                    <a:pt x="233" y="0"/>
                  </a:moveTo>
                  <a:lnTo>
                    <a:pt x="156" y="26"/>
                  </a:lnTo>
                  <a:lnTo>
                    <a:pt x="78" y="52"/>
                  </a:lnTo>
                  <a:lnTo>
                    <a:pt x="26" y="130"/>
                  </a:lnTo>
                  <a:lnTo>
                    <a:pt x="1" y="233"/>
                  </a:lnTo>
                  <a:lnTo>
                    <a:pt x="26" y="310"/>
                  </a:lnTo>
                  <a:lnTo>
                    <a:pt x="78" y="388"/>
                  </a:lnTo>
                  <a:lnTo>
                    <a:pt x="156" y="440"/>
                  </a:lnTo>
                  <a:lnTo>
                    <a:pt x="233" y="465"/>
                  </a:lnTo>
                  <a:lnTo>
                    <a:pt x="2223" y="465"/>
                  </a:lnTo>
                  <a:lnTo>
                    <a:pt x="2300" y="440"/>
                  </a:lnTo>
                  <a:lnTo>
                    <a:pt x="2378" y="388"/>
                  </a:lnTo>
                  <a:lnTo>
                    <a:pt x="2429" y="310"/>
                  </a:lnTo>
                  <a:lnTo>
                    <a:pt x="2429" y="233"/>
                  </a:lnTo>
                  <a:lnTo>
                    <a:pt x="2429" y="130"/>
                  </a:lnTo>
                  <a:lnTo>
                    <a:pt x="2378" y="52"/>
                  </a:lnTo>
                  <a:lnTo>
                    <a:pt x="2300" y="26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30"/>
            <p:cNvSpPr/>
            <p:nvPr/>
          </p:nvSpPr>
          <p:spPr>
            <a:xfrm>
              <a:off x="4044150" y="3601300"/>
              <a:ext cx="45900" cy="11650"/>
            </a:xfrm>
            <a:custGeom>
              <a:rect b="b" l="l" r="r" t="t"/>
              <a:pathLst>
                <a:path extrusionOk="0" h="466" w="1836">
                  <a:moveTo>
                    <a:pt x="233" y="1"/>
                  </a:moveTo>
                  <a:lnTo>
                    <a:pt x="156" y="27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1" y="233"/>
                  </a:lnTo>
                  <a:lnTo>
                    <a:pt x="26" y="311"/>
                  </a:lnTo>
                  <a:lnTo>
                    <a:pt x="78" y="388"/>
                  </a:lnTo>
                  <a:lnTo>
                    <a:pt x="156" y="440"/>
                  </a:lnTo>
                  <a:lnTo>
                    <a:pt x="233" y="466"/>
                  </a:lnTo>
                  <a:lnTo>
                    <a:pt x="1603" y="466"/>
                  </a:lnTo>
                  <a:lnTo>
                    <a:pt x="1680" y="440"/>
                  </a:lnTo>
                  <a:lnTo>
                    <a:pt x="1758" y="388"/>
                  </a:lnTo>
                  <a:lnTo>
                    <a:pt x="1809" y="311"/>
                  </a:lnTo>
                  <a:lnTo>
                    <a:pt x="1835" y="233"/>
                  </a:lnTo>
                  <a:lnTo>
                    <a:pt x="1809" y="156"/>
                  </a:lnTo>
                  <a:lnTo>
                    <a:pt x="1758" y="78"/>
                  </a:lnTo>
                  <a:lnTo>
                    <a:pt x="1680" y="2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30"/>
            <p:cNvSpPr/>
            <p:nvPr/>
          </p:nvSpPr>
          <p:spPr>
            <a:xfrm>
              <a:off x="4044150" y="3623925"/>
              <a:ext cx="30375" cy="11650"/>
            </a:xfrm>
            <a:custGeom>
              <a:rect b="b" l="l" r="r" t="t"/>
              <a:pathLst>
                <a:path extrusionOk="0" h="466" w="1215">
                  <a:moveTo>
                    <a:pt x="233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1" y="233"/>
                  </a:lnTo>
                  <a:lnTo>
                    <a:pt x="26" y="336"/>
                  </a:lnTo>
                  <a:lnTo>
                    <a:pt x="78" y="388"/>
                  </a:lnTo>
                  <a:lnTo>
                    <a:pt x="156" y="439"/>
                  </a:lnTo>
                  <a:lnTo>
                    <a:pt x="233" y="465"/>
                  </a:lnTo>
                  <a:lnTo>
                    <a:pt x="982" y="465"/>
                  </a:lnTo>
                  <a:lnTo>
                    <a:pt x="1086" y="439"/>
                  </a:lnTo>
                  <a:lnTo>
                    <a:pt x="1163" y="388"/>
                  </a:lnTo>
                  <a:lnTo>
                    <a:pt x="1215" y="336"/>
                  </a:lnTo>
                  <a:lnTo>
                    <a:pt x="1215" y="233"/>
                  </a:lnTo>
                  <a:lnTo>
                    <a:pt x="1215" y="155"/>
                  </a:lnTo>
                  <a:lnTo>
                    <a:pt x="1163" y="78"/>
                  </a:lnTo>
                  <a:lnTo>
                    <a:pt x="1086" y="26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30"/>
            <p:cNvSpPr/>
            <p:nvPr/>
          </p:nvSpPr>
          <p:spPr>
            <a:xfrm>
              <a:off x="4206300" y="3609050"/>
              <a:ext cx="9050" cy="18775"/>
            </a:xfrm>
            <a:custGeom>
              <a:rect b="b" l="l" r="r" t="t"/>
              <a:pathLst>
                <a:path extrusionOk="0" h="751" w="362">
                  <a:moveTo>
                    <a:pt x="103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43"/>
                  </a:lnTo>
                  <a:lnTo>
                    <a:pt x="0" y="621"/>
                  </a:lnTo>
                  <a:lnTo>
                    <a:pt x="52" y="673"/>
                  </a:lnTo>
                  <a:lnTo>
                    <a:pt x="103" y="724"/>
                  </a:lnTo>
                  <a:lnTo>
                    <a:pt x="181" y="750"/>
                  </a:lnTo>
                  <a:lnTo>
                    <a:pt x="258" y="724"/>
                  </a:lnTo>
                  <a:lnTo>
                    <a:pt x="310" y="673"/>
                  </a:lnTo>
                  <a:lnTo>
                    <a:pt x="362" y="621"/>
                  </a:lnTo>
                  <a:lnTo>
                    <a:pt x="362" y="543"/>
                  </a:lnTo>
                  <a:lnTo>
                    <a:pt x="362" y="182"/>
                  </a:lnTo>
                  <a:lnTo>
                    <a:pt x="362" y="104"/>
                  </a:lnTo>
                  <a:lnTo>
                    <a:pt x="310" y="52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30"/>
            <p:cNvSpPr/>
            <p:nvPr/>
          </p:nvSpPr>
          <p:spPr>
            <a:xfrm>
              <a:off x="4273475" y="3609050"/>
              <a:ext cx="9700" cy="18775"/>
            </a:xfrm>
            <a:custGeom>
              <a:rect b="b" l="l" r="r" t="t"/>
              <a:pathLst>
                <a:path extrusionOk="0" h="751" w="388">
                  <a:moveTo>
                    <a:pt x="129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43"/>
                  </a:lnTo>
                  <a:lnTo>
                    <a:pt x="26" y="621"/>
                  </a:lnTo>
                  <a:lnTo>
                    <a:pt x="52" y="673"/>
                  </a:lnTo>
                  <a:lnTo>
                    <a:pt x="129" y="724"/>
                  </a:lnTo>
                  <a:lnTo>
                    <a:pt x="181" y="750"/>
                  </a:lnTo>
                  <a:lnTo>
                    <a:pt x="259" y="724"/>
                  </a:lnTo>
                  <a:lnTo>
                    <a:pt x="336" y="673"/>
                  </a:lnTo>
                  <a:lnTo>
                    <a:pt x="362" y="621"/>
                  </a:lnTo>
                  <a:lnTo>
                    <a:pt x="388" y="543"/>
                  </a:lnTo>
                  <a:lnTo>
                    <a:pt x="388" y="182"/>
                  </a:lnTo>
                  <a:lnTo>
                    <a:pt x="362" y="104"/>
                  </a:lnTo>
                  <a:lnTo>
                    <a:pt x="336" y="52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30"/>
            <p:cNvSpPr/>
            <p:nvPr/>
          </p:nvSpPr>
          <p:spPr>
            <a:xfrm>
              <a:off x="4217275" y="3649750"/>
              <a:ext cx="54275" cy="24575"/>
            </a:xfrm>
            <a:custGeom>
              <a:rect b="b" l="l" r="r" t="t"/>
              <a:pathLst>
                <a:path extrusionOk="0" h="983" w="2171">
                  <a:moveTo>
                    <a:pt x="181" y="1"/>
                  </a:moveTo>
                  <a:lnTo>
                    <a:pt x="129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259"/>
                  </a:lnTo>
                  <a:lnTo>
                    <a:pt x="104" y="414"/>
                  </a:lnTo>
                  <a:lnTo>
                    <a:pt x="181" y="569"/>
                  </a:lnTo>
                  <a:lnTo>
                    <a:pt x="310" y="698"/>
                  </a:lnTo>
                  <a:lnTo>
                    <a:pt x="440" y="802"/>
                  </a:lnTo>
                  <a:lnTo>
                    <a:pt x="595" y="879"/>
                  </a:lnTo>
                  <a:lnTo>
                    <a:pt x="750" y="931"/>
                  </a:lnTo>
                  <a:lnTo>
                    <a:pt x="905" y="982"/>
                  </a:lnTo>
                  <a:lnTo>
                    <a:pt x="1266" y="982"/>
                  </a:lnTo>
                  <a:lnTo>
                    <a:pt x="1421" y="931"/>
                  </a:lnTo>
                  <a:lnTo>
                    <a:pt x="1602" y="879"/>
                  </a:lnTo>
                  <a:lnTo>
                    <a:pt x="1731" y="802"/>
                  </a:lnTo>
                  <a:lnTo>
                    <a:pt x="1861" y="698"/>
                  </a:lnTo>
                  <a:lnTo>
                    <a:pt x="1990" y="569"/>
                  </a:lnTo>
                  <a:lnTo>
                    <a:pt x="2093" y="414"/>
                  </a:lnTo>
                  <a:lnTo>
                    <a:pt x="2171" y="259"/>
                  </a:lnTo>
                  <a:lnTo>
                    <a:pt x="2171" y="207"/>
                  </a:lnTo>
                  <a:lnTo>
                    <a:pt x="2171" y="130"/>
                  </a:lnTo>
                  <a:lnTo>
                    <a:pt x="2119" y="52"/>
                  </a:lnTo>
                  <a:lnTo>
                    <a:pt x="2067" y="26"/>
                  </a:lnTo>
                  <a:lnTo>
                    <a:pt x="1990" y="1"/>
                  </a:lnTo>
                  <a:lnTo>
                    <a:pt x="1912" y="26"/>
                  </a:lnTo>
                  <a:lnTo>
                    <a:pt x="1861" y="78"/>
                  </a:lnTo>
                  <a:lnTo>
                    <a:pt x="1809" y="130"/>
                  </a:lnTo>
                  <a:lnTo>
                    <a:pt x="1757" y="233"/>
                  </a:lnTo>
                  <a:lnTo>
                    <a:pt x="1706" y="336"/>
                  </a:lnTo>
                  <a:lnTo>
                    <a:pt x="1628" y="414"/>
                  </a:lnTo>
                  <a:lnTo>
                    <a:pt x="1525" y="492"/>
                  </a:lnTo>
                  <a:lnTo>
                    <a:pt x="1421" y="543"/>
                  </a:lnTo>
                  <a:lnTo>
                    <a:pt x="1318" y="595"/>
                  </a:lnTo>
                  <a:lnTo>
                    <a:pt x="1215" y="621"/>
                  </a:lnTo>
                  <a:lnTo>
                    <a:pt x="982" y="621"/>
                  </a:lnTo>
                  <a:lnTo>
                    <a:pt x="853" y="595"/>
                  </a:lnTo>
                  <a:lnTo>
                    <a:pt x="750" y="543"/>
                  </a:lnTo>
                  <a:lnTo>
                    <a:pt x="646" y="492"/>
                  </a:lnTo>
                  <a:lnTo>
                    <a:pt x="569" y="414"/>
                  </a:lnTo>
                  <a:lnTo>
                    <a:pt x="491" y="336"/>
                  </a:lnTo>
                  <a:lnTo>
                    <a:pt x="414" y="233"/>
                  </a:lnTo>
                  <a:lnTo>
                    <a:pt x="362" y="130"/>
                  </a:lnTo>
                  <a:lnTo>
                    <a:pt x="310" y="78"/>
                  </a:lnTo>
                  <a:lnTo>
                    <a:pt x="259" y="2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9" name="Google Shape;2469;p30"/>
          <p:cNvGrpSpPr/>
          <p:nvPr/>
        </p:nvGrpSpPr>
        <p:grpSpPr>
          <a:xfrm>
            <a:off x="5140013" y="1846000"/>
            <a:ext cx="338500" cy="388900"/>
            <a:chOff x="4766350" y="3381675"/>
            <a:chExt cx="338500" cy="388900"/>
          </a:xfrm>
        </p:grpSpPr>
        <p:sp>
          <p:nvSpPr>
            <p:cNvPr id="2470" name="Google Shape;2470;p30"/>
            <p:cNvSpPr/>
            <p:nvPr/>
          </p:nvSpPr>
          <p:spPr>
            <a:xfrm>
              <a:off x="4766350" y="3381675"/>
              <a:ext cx="338500" cy="388900"/>
            </a:xfrm>
            <a:custGeom>
              <a:rect b="b" l="l" r="r" t="t"/>
              <a:pathLst>
                <a:path extrusionOk="0" h="15556" w="13540">
                  <a:moveTo>
                    <a:pt x="6770" y="466"/>
                  </a:moveTo>
                  <a:lnTo>
                    <a:pt x="6899" y="491"/>
                  </a:lnTo>
                  <a:lnTo>
                    <a:pt x="7028" y="569"/>
                  </a:lnTo>
                  <a:lnTo>
                    <a:pt x="7106" y="698"/>
                  </a:lnTo>
                  <a:lnTo>
                    <a:pt x="7132" y="827"/>
                  </a:lnTo>
                  <a:lnTo>
                    <a:pt x="7106" y="982"/>
                  </a:lnTo>
                  <a:lnTo>
                    <a:pt x="7028" y="1086"/>
                  </a:lnTo>
                  <a:lnTo>
                    <a:pt x="6899" y="1163"/>
                  </a:lnTo>
                  <a:lnTo>
                    <a:pt x="6770" y="1189"/>
                  </a:lnTo>
                  <a:lnTo>
                    <a:pt x="6615" y="1163"/>
                  </a:lnTo>
                  <a:lnTo>
                    <a:pt x="6512" y="1086"/>
                  </a:lnTo>
                  <a:lnTo>
                    <a:pt x="6434" y="982"/>
                  </a:lnTo>
                  <a:lnTo>
                    <a:pt x="6408" y="827"/>
                  </a:lnTo>
                  <a:lnTo>
                    <a:pt x="6434" y="698"/>
                  </a:lnTo>
                  <a:lnTo>
                    <a:pt x="6512" y="569"/>
                  </a:lnTo>
                  <a:lnTo>
                    <a:pt x="6615" y="491"/>
                  </a:lnTo>
                  <a:lnTo>
                    <a:pt x="6770" y="466"/>
                  </a:lnTo>
                  <a:close/>
                  <a:moveTo>
                    <a:pt x="2016" y="2378"/>
                  </a:moveTo>
                  <a:lnTo>
                    <a:pt x="2145" y="2404"/>
                  </a:lnTo>
                  <a:lnTo>
                    <a:pt x="2274" y="2481"/>
                  </a:lnTo>
                  <a:lnTo>
                    <a:pt x="2351" y="2610"/>
                  </a:lnTo>
                  <a:lnTo>
                    <a:pt x="2377" y="2739"/>
                  </a:lnTo>
                  <a:lnTo>
                    <a:pt x="2351" y="2869"/>
                  </a:lnTo>
                  <a:lnTo>
                    <a:pt x="2274" y="2998"/>
                  </a:lnTo>
                  <a:lnTo>
                    <a:pt x="2145" y="3075"/>
                  </a:lnTo>
                  <a:lnTo>
                    <a:pt x="2016" y="3101"/>
                  </a:lnTo>
                  <a:lnTo>
                    <a:pt x="1886" y="3075"/>
                  </a:lnTo>
                  <a:lnTo>
                    <a:pt x="1757" y="2998"/>
                  </a:lnTo>
                  <a:lnTo>
                    <a:pt x="1680" y="2869"/>
                  </a:lnTo>
                  <a:lnTo>
                    <a:pt x="1654" y="2739"/>
                  </a:lnTo>
                  <a:lnTo>
                    <a:pt x="1680" y="2610"/>
                  </a:lnTo>
                  <a:lnTo>
                    <a:pt x="1757" y="2481"/>
                  </a:lnTo>
                  <a:lnTo>
                    <a:pt x="1886" y="2404"/>
                  </a:lnTo>
                  <a:lnTo>
                    <a:pt x="2016" y="2378"/>
                  </a:lnTo>
                  <a:close/>
                  <a:moveTo>
                    <a:pt x="11524" y="2378"/>
                  </a:moveTo>
                  <a:lnTo>
                    <a:pt x="11653" y="2404"/>
                  </a:lnTo>
                  <a:lnTo>
                    <a:pt x="11783" y="2481"/>
                  </a:lnTo>
                  <a:lnTo>
                    <a:pt x="11860" y="2610"/>
                  </a:lnTo>
                  <a:lnTo>
                    <a:pt x="11886" y="2739"/>
                  </a:lnTo>
                  <a:lnTo>
                    <a:pt x="11860" y="2869"/>
                  </a:lnTo>
                  <a:lnTo>
                    <a:pt x="11783" y="2998"/>
                  </a:lnTo>
                  <a:lnTo>
                    <a:pt x="11653" y="3075"/>
                  </a:lnTo>
                  <a:lnTo>
                    <a:pt x="11524" y="3101"/>
                  </a:lnTo>
                  <a:lnTo>
                    <a:pt x="11369" y="3075"/>
                  </a:lnTo>
                  <a:lnTo>
                    <a:pt x="11266" y="2998"/>
                  </a:lnTo>
                  <a:lnTo>
                    <a:pt x="11188" y="2869"/>
                  </a:lnTo>
                  <a:lnTo>
                    <a:pt x="11162" y="2739"/>
                  </a:lnTo>
                  <a:lnTo>
                    <a:pt x="11188" y="2610"/>
                  </a:lnTo>
                  <a:lnTo>
                    <a:pt x="11266" y="2481"/>
                  </a:lnTo>
                  <a:lnTo>
                    <a:pt x="11369" y="2404"/>
                  </a:lnTo>
                  <a:lnTo>
                    <a:pt x="11524" y="2378"/>
                  </a:lnTo>
                  <a:close/>
                  <a:moveTo>
                    <a:pt x="5711" y="2481"/>
                  </a:moveTo>
                  <a:lnTo>
                    <a:pt x="5375" y="2765"/>
                  </a:lnTo>
                  <a:lnTo>
                    <a:pt x="5065" y="3050"/>
                  </a:lnTo>
                  <a:lnTo>
                    <a:pt x="4780" y="3360"/>
                  </a:lnTo>
                  <a:lnTo>
                    <a:pt x="4522" y="3695"/>
                  </a:lnTo>
                  <a:lnTo>
                    <a:pt x="4289" y="4031"/>
                  </a:lnTo>
                  <a:lnTo>
                    <a:pt x="4083" y="4419"/>
                  </a:lnTo>
                  <a:lnTo>
                    <a:pt x="3902" y="4807"/>
                  </a:lnTo>
                  <a:lnTo>
                    <a:pt x="3747" y="5246"/>
                  </a:lnTo>
                  <a:lnTo>
                    <a:pt x="2248" y="5246"/>
                  </a:lnTo>
                  <a:lnTo>
                    <a:pt x="2403" y="4962"/>
                  </a:lnTo>
                  <a:lnTo>
                    <a:pt x="2532" y="4729"/>
                  </a:lnTo>
                  <a:lnTo>
                    <a:pt x="2687" y="4471"/>
                  </a:lnTo>
                  <a:lnTo>
                    <a:pt x="2868" y="4264"/>
                  </a:lnTo>
                  <a:lnTo>
                    <a:pt x="3049" y="4031"/>
                  </a:lnTo>
                  <a:lnTo>
                    <a:pt x="3256" y="3825"/>
                  </a:lnTo>
                  <a:lnTo>
                    <a:pt x="3463" y="3644"/>
                  </a:lnTo>
                  <a:lnTo>
                    <a:pt x="3669" y="3463"/>
                  </a:lnTo>
                  <a:lnTo>
                    <a:pt x="3902" y="3282"/>
                  </a:lnTo>
                  <a:lnTo>
                    <a:pt x="4134" y="3127"/>
                  </a:lnTo>
                  <a:lnTo>
                    <a:pt x="4393" y="2972"/>
                  </a:lnTo>
                  <a:lnTo>
                    <a:pt x="4625" y="2843"/>
                  </a:lnTo>
                  <a:lnTo>
                    <a:pt x="4884" y="2739"/>
                  </a:lnTo>
                  <a:lnTo>
                    <a:pt x="5168" y="2636"/>
                  </a:lnTo>
                  <a:lnTo>
                    <a:pt x="5426" y="2559"/>
                  </a:lnTo>
                  <a:lnTo>
                    <a:pt x="5711" y="2481"/>
                  </a:lnTo>
                  <a:close/>
                  <a:moveTo>
                    <a:pt x="7002" y="2507"/>
                  </a:moveTo>
                  <a:lnTo>
                    <a:pt x="7390" y="2765"/>
                  </a:lnTo>
                  <a:lnTo>
                    <a:pt x="7778" y="3024"/>
                  </a:lnTo>
                  <a:lnTo>
                    <a:pt x="8114" y="3308"/>
                  </a:lnTo>
                  <a:lnTo>
                    <a:pt x="8424" y="3644"/>
                  </a:lnTo>
                  <a:lnTo>
                    <a:pt x="8708" y="4006"/>
                  </a:lnTo>
                  <a:lnTo>
                    <a:pt x="8940" y="4393"/>
                  </a:lnTo>
                  <a:lnTo>
                    <a:pt x="9147" y="4807"/>
                  </a:lnTo>
                  <a:lnTo>
                    <a:pt x="9302" y="5246"/>
                  </a:lnTo>
                  <a:lnTo>
                    <a:pt x="4238" y="5246"/>
                  </a:lnTo>
                  <a:lnTo>
                    <a:pt x="4393" y="4807"/>
                  </a:lnTo>
                  <a:lnTo>
                    <a:pt x="4599" y="4393"/>
                  </a:lnTo>
                  <a:lnTo>
                    <a:pt x="4832" y="4006"/>
                  </a:lnTo>
                  <a:lnTo>
                    <a:pt x="5116" y="3644"/>
                  </a:lnTo>
                  <a:lnTo>
                    <a:pt x="5426" y="3308"/>
                  </a:lnTo>
                  <a:lnTo>
                    <a:pt x="5762" y="3024"/>
                  </a:lnTo>
                  <a:lnTo>
                    <a:pt x="6124" y="2765"/>
                  </a:lnTo>
                  <a:lnTo>
                    <a:pt x="6537" y="2507"/>
                  </a:lnTo>
                  <a:lnTo>
                    <a:pt x="6537" y="4548"/>
                  </a:lnTo>
                  <a:lnTo>
                    <a:pt x="6563" y="4651"/>
                  </a:lnTo>
                  <a:lnTo>
                    <a:pt x="6615" y="4703"/>
                  </a:lnTo>
                  <a:lnTo>
                    <a:pt x="6667" y="4755"/>
                  </a:lnTo>
                  <a:lnTo>
                    <a:pt x="6770" y="4781"/>
                  </a:lnTo>
                  <a:lnTo>
                    <a:pt x="6847" y="4755"/>
                  </a:lnTo>
                  <a:lnTo>
                    <a:pt x="6925" y="4703"/>
                  </a:lnTo>
                  <a:lnTo>
                    <a:pt x="6977" y="4651"/>
                  </a:lnTo>
                  <a:lnTo>
                    <a:pt x="7002" y="4548"/>
                  </a:lnTo>
                  <a:lnTo>
                    <a:pt x="7002" y="2507"/>
                  </a:lnTo>
                  <a:close/>
                  <a:moveTo>
                    <a:pt x="7829" y="2481"/>
                  </a:moveTo>
                  <a:lnTo>
                    <a:pt x="8114" y="2559"/>
                  </a:lnTo>
                  <a:lnTo>
                    <a:pt x="8372" y="2636"/>
                  </a:lnTo>
                  <a:lnTo>
                    <a:pt x="8630" y="2739"/>
                  </a:lnTo>
                  <a:lnTo>
                    <a:pt x="8915" y="2869"/>
                  </a:lnTo>
                  <a:lnTo>
                    <a:pt x="9147" y="2998"/>
                  </a:lnTo>
                  <a:lnTo>
                    <a:pt x="9405" y="3127"/>
                  </a:lnTo>
                  <a:lnTo>
                    <a:pt x="9638" y="3282"/>
                  </a:lnTo>
                  <a:lnTo>
                    <a:pt x="9871" y="3463"/>
                  </a:lnTo>
                  <a:lnTo>
                    <a:pt x="10077" y="3644"/>
                  </a:lnTo>
                  <a:lnTo>
                    <a:pt x="10284" y="3825"/>
                  </a:lnTo>
                  <a:lnTo>
                    <a:pt x="10491" y="4031"/>
                  </a:lnTo>
                  <a:lnTo>
                    <a:pt x="10672" y="4264"/>
                  </a:lnTo>
                  <a:lnTo>
                    <a:pt x="10827" y="4471"/>
                  </a:lnTo>
                  <a:lnTo>
                    <a:pt x="11007" y="4729"/>
                  </a:lnTo>
                  <a:lnTo>
                    <a:pt x="11137" y="4962"/>
                  </a:lnTo>
                  <a:lnTo>
                    <a:pt x="11266" y="5246"/>
                  </a:lnTo>
                  <a:lnTo>
                    <a:pt x="9793" y="5246"/>
                  </a:lnTo>
                  <a:lnTo>
                    <a:pt x="9638" y="4807"/>
                  </a:lnTo>
                  <a:lnTo>
                    <a:pt x="9457" y="4419"/>
                  </a:lnTo>
                  <a:lnTo>
                    <a:pt x="9250" y="4031"/>
                  </a:lnTo>
                  <a:lnTo>
                    <a:pt x="9018" y="3695"/>
                  </a:lnTo>
                  <a:lnTo>
                    <a:pt x="8759" y="3360"/>
                  </a:lnTo>
                  <a:lnTo>
                    <a:pt x="8475" y="3050"/>
                  </a:lnTo>
                  <a:lnTo>
                    <a:pt x="8165" y="2765"/>
                  </a:lnTo>
                  <a:lnTo>
                    <a:pt x="7829" y="2481"/>
                  </a:lnTo>
                  <a:close/>
                  <a:moveTo>
                    <a:pt x="12558" y="5685"/>
                  </a:moveTo>
                  <a:lnTo>
                    <a:pt x="12661" y="5711"/>
                  </a:lnTo>
                  <a:lnTo>
                    <a:pt x="12764" y="5737"/>
                  </a:lnTo>
                  <a:lnTo>
                    <a:pt x="12842" y="5788"/>
                  </a:lnTo>
                  <a:lnTo>
                    <a:pt x="12920" y="5840"/>
                  </a:lnTo>
                  <a:lnTo>
                    <a:pt x="12997" y="5918"/>
                  </a:lnTo>
                  <a:lnTo>
                    <a:pt x="13049" y="6021"/>
                  </a:lnTo>
                  <a:lnTo>
                    <a:pt x="13075" y="6124"/>
                  </a:lnTo>
                  <a:lnTo>
                    <a:pt x="13075" y="6228"/>
                  </a:lnTo>
                  <a:lnTo>
                    <a:pt x="13075" y="8631"/>
                  </a:lnTo>
                  <a:lnTo>
                    <a:pt x="13075" y="8734"/>
                  </a:lnTo>
                  <a:lnTo>
                    <a:pt x="13049" y="8837"/>
                  </a:lnTo>
                  <a:lnTo>
                    <a:pt x="12997" y="8915"/>
                  </a:lnTo>
                  <a:lnTo>
                    <a:pt x="12920" y="8992"/>
                  </a:lnTo>
                  <a:lnTo>
                    <a:pt x="12842" y="9070"/>
                  </a:lnTo>
                  <a:lnTo>
                    <a:pt x="12764" y="9122"/>
                  </a:lnTo>
                  <a:lnTo>
                    <a:pt x="12661" y="9147"/>
                  </a:lnTo>
                  <a:lnTo>
                    <a:pt x="879" y="9147"/>
                  </a:lnTo>
                  <a:lnTo>
                    <a:pt x="775" y="9122"/>
                  </a:lnTo>
                  <a:lnTo>
                    <a:pt x="672" y="9070"/>
                  </a:lnTo>
                  <a:lnTo>
                    <a:pt x="594" y="8992"/>
                  </a:lnTo>
                  <a:lnTo>
                    <a:pt x="543" y="8915"/>
                  </a:lnTo>
                  <a:lnTo>
                    <a:pt x="491" y="8837"/>
                  </a:lnTo>
                  <a:lnTo>
                    <a:pt x="465" y="8734"/>
                  </a:lnTo>
                  <a:lnTo>
                    <a:pt x="439" y="8631"/>
                  </a:lnTo>
                  <a:lnTo>
                    <a:pt x="439" y="6098"/>
                  </a:lnTo>
                  <a:lnTo>
                    <a:pt x="465" y="5969"/>
                  </a:lnTo>
                  <a:lnTo>
                    <a:pt x="517" y="5866"/>
                  </a:lnTo>
                  <a:lnTo>
                    <a:pt x="594" y="5814"/>
                  </a:lnTo>
                  <a:lnTo>
                    <a:pt x="672" y="5763"/>
                  </a:lnTo>
                  <a:lnTo>
                    <a:pt x="853" y="5711"/>
                  </a:lnTo>
                  <a:lnTo>
                    <a:pt x="982" y="5685"/>
                  </a:lnTo>
                  <a:close/>
                  <a:moveTo>
                    <a:pt x="6537" y="9613"/>
                  </a:moveTo>
                  <a:lnTo>
                    <a:pt x="6537" y="12196"/>
                  </a:lnTo>
                  <a:lnTo>
                    <a:pt x="6150" y="11990"/>
                  </a:lnTo>
                  <a:lnTo>
                    <a:pt x="5788" y="11731"/>
                  </a:lnTo>
                  <a:lnTo>
                    <a:pt x="5452" y="11447"/>
                  </a:lnTo>
                  <a:lnTo>
                    <a:pt x="5142" y="11111"/>
                  </a:lnTo>
                  <a:lnTo>
                    <a:pt x="4884" y="10775"/>
                  </a:lnTo>
                  <a:lnTo>
                    <a:pt x="4651" y="10414"/>
                  </a:lnTo>
                  <a:lnTo>
                    <a:pt x="4444" y="10026"/>
                  </a:lnTo>
                  <a:lnTo>
                    <a:pt x="4264" y="9613"/>
                  </a:lnTo>
                  <a:close/>
                  <a:moveTo>
                    <a:pt x="9276" y="9613"/>
                  </a:moveTo>
                  <a:lnTo>
                    <a:pt x="9095" y="10026"/>
                  </a:lnTo>
                  <a:lnTo>
                    <a:pt x="8889" y="10414"/>
                  </a:lnTo>
                  <a:lnTo>
                    <a:pt x="8656" y="10775"/>
                  </a:lnTo>
                  <a:lnTo>
                    <a:pt x="8398" y="11111"/>
                  </a:lnTo>
                  <a:lnTo>
                    <a:pt x="8088" y="11447"/>
                  </a:lnTo>
                  <a:lnTo>
                    <a:pt x="7752" y="11731"/>
                  </a:lnTo>
                  <a:lnTo>
                    <a:pt x="7390" y="11990"/>
                  </a:lnTo>
                  <a:lnTo>
                    <a:pt x="7002" y="12196"/>
                  </a:lnTo>
                  <a:lnTo>
                    <a:pt x="7002" y="11783"/>
                  </a:lnTo>
                  <a:lnTo>
                    <a:pt x="7002" y="9613"/>
                  </a:lnTo>
                  <a:close/>
                  <a:moveTo>
                    <a:pt x="3798" y="9613"/>
                  </a:moveTo>
                  <a:lnTo>
                    <a:pt x="3979" y="10129"/>
                  </a:lnTo>
                  <a:lnTo>
                    <a:pt x="4238" y="10620"/>
                  </a:lnTo>
                  <a:lnTo>
                    <a:pt x="4548" y="11085"/>
                  </a:lnTo>
                  <a:lnTo>
                    <a:pt x="4884" y="11499"/>
                  </a:lnTo>
                  <a:lnTo>
                    <a:pt x="5271" y="11886"/>
                  </a:lnTo>
                  <a:lnTo>
                    <a:pt x="5711" y="12222"/>
                  </a:lnTo>
                  <a:lnTo>
                    <a:pt x="5711" y="12222"/>
                  </a:lnTo>
                  <a:lnTo>
                    <a:pt x="5426" y="12171"/>
                  </a:lnTo>
                  <a:lnTo>
                    <a:pt x="5168" y="12093"/>
                  </a:lnTo>
                  <a:lnTo>
                    <a:pt x="4651" y="11886"/>
                  </a:lnTo>
                  <a:lnTo>
                    <a:pt x="4186" y="11628"/>
                  </a:lnTo>
                  <a:lnTo>
                    <a:pt x="3721" y="11318"/>
                  </a:lnTo>
                  <a:lnTo>
                    <a:pt x="3308" y="10956"/>
                  </a:lnTo>
                  <a:lnTo>
                    <a:pt x="2920" y="10543"/>
                  </a:lnTo>
                  <a:lnTo>
                    <a:pt x="2765" y="10336"/>
                  </a:lnTo>
                  <a:lnTo>
                    <a:pt x="2610" y="10103"/>
                  </a:lnTo>
                  <a:lnTo>
                    <a:pt x="2455" y="9845"/>
                  </a:lnTo>
                  <a:lnTo>
                    <a:pt x="2326" y="9613"/>
                  </a:lnTo>
                  <a:close/>
                  <a:moveTo>
                    <a:pt x="11214" y="9613"/>
                  </a:moveTo>
                  <a:lnTo>
                    <a:pt x="11085" y="9845"/>
                  </a:lnTo>
                  <a:lnTo>
                    <a:pt x="10930" y="10103"/>
                  </a:lnTo>
                  <a:lnTo>
                    <a:pt x="10775" y="10336"/>
                  </a:lnTo>
                  <a:lnTo>
                    <a:pt x="10594" y="10543"/>
                  </a:lnTo>
                  <a:lnTo>
                    <a:pt x="10232" y="10956"/>
                  </a:lnTo>
                  <a:lnTo>
                    <a:pt x="9819" y="11318"/>
                  </a:lnTo>
                  <a:lnTo>
                    <a:pt x="9354" y="11628"/>
                  </a:lnTo>
                  <a:lnTo>
                    <a:pt x="8889" y="11886"/>
                  </a:lnTo>
                  <a:lnTo>
                    <a:pt x="8372" y="12093"/>
                  </a:lnTo>
                  <a:lnTo>
                    <a:pt x="8114" y="12171"/>
                  </a:lnTo>
                  <a:lnTo>
                    <a:pt x="7829" y="12222"/>
                  </a:lnTo>
                  <a:lnTo>
                    <a:pt x="7829" y="12222"/>
                  </a:lnTo>
                  <a:lnTo>
                    <a:pt x="8269" y="11886"/>
                  </a:lnTo>
                  <a:lnTo>
                    <a:pt x="8656" y="11499"/>
                  </a:lnTo>
                  <a:lnTo>
                    <a:pt x="8992" y="11085"/>
                  </a:lnTo>
                  <a:lnTo>
                    <a:pt x="9302" y="10620"/>
                  </a:lnTo>
                  <a:lnTo>
                    <a:pt x="9535" y="10129"/>
                  </a:lnTo>
                  <a:lnTo>
                    <a:pt x="9741" y="9613"/>
                  </a:lnTo>
                  <a:close/>
                  <a:moveTo>
                    <a:pt x="2016" y="11860"/>
                  </a:moveTo>
                  <a:lnTo>
                    <a:pt x="2145" y="11886"/>
                  </a:lnTo>
                  <a:lnTo>
                    <a:pt x="2274" y="11964"/>
                  </a:lnTo>
                  <a:lnTo>
                    <a:pt x="2351" y="12093"/>
                  </a:lnTo>
                  <a:lnTo>
                    <a:pt x="2377" y="12222"/>
                  </a:lnTo>
                  <a:lnTo>
                    <a:pt x="2351" y="12377"/>
                  </a:lnTo>
                  <a:lnTo>
                    <a:pt x="2274" y="12481"/>
                  </a:lnTo>
                  <a:lnTo>
                    <a:pt x="2145" y="12558"/>
                  </a:lnTo>
                  <a:lnTo>
                    <a:pt x="2016" y="12584"/>
                  </a:lnTo>
                  <a:lnTo>
                    <a:pt x="1886" y="12558"/>
                  </a:lnTo>
                  <a:lnTo>
                    <a:pt x="1757" y="12481"/>
                  </a:lnTo>
                  <a:lnTo>
                    <a:pt x="1680" y="12377"/>
                  </a:lnTo>
                  <a:lnTo>
                    <a:pt x="1654" y="12222"/>
                  </a:lnTo>
                  <a:lnTo>
                    <a:pt x="1680" y="12093"/>
                  </a:lnTo>
                  <a:lnTo>
                    <a:pt x="1757" y="11964"/>
                  </a:lnTo>
                  <a:lnTo>
                    <a:pt x="1886" y="11886"/>
                  </a:lnTo>
                  <a:lnTo>
                    <a:pt x="2016" y="11860"/>
                  </a:lnTo>
                  <a:close/>
                  <a:moveTo>
                    <a:pt x="11524" y="11860"/>
                  </a:moveTo>
                  <a:lnTo>
                    <a:pt x="11653" y="11886"/>
                  </a:lnTo>
                  <a:lnTo>
                    <a:pt x="11783" y="11964"/>
                  </a:lnTo>
                  <a:lnTo>
                    <a:pt x="11860" y="12093"/>
                  </a:lnTo>
                  <a:lnTo>
                    <a:pt x="11886" y="12222"/>
                  </a:lnTo>
                  <a:lnTo>
                    <a:pt x="11860" y="12377"/>
                  </a:lnTo>
                  <a:lnTo>
                    <a:pt x="11783" y="12481"/>
                  </a:lnTo>
                  <a:lnTo>
                    <a:pt x="11653" y="12558"/>
                  </a:lnTo>
                  <a:lnTo>
                    <a:pt x="11524" y="12584"/>
                  </a:lnTo>
                  <a:lnTo>
                    <a:pt x="11369" y="12558"/>
                  </a:lnTo>
                  <a:lnTo>
                    <a:pt x="11266" y="12481"/>
                  </a:lnTo>
                  <a:lnTo>
                    <a:pt x="11188" y="12377"/>
                  </a:lnTo>
                  <a:lnTo>
                    <a:pt x="11162" y="12222"/>
                  </a:lnTo>
                  <a:lnTo>
                    <a:pt x="11188" y="12093"/>
                  </a:lnTo>
                  <a:lnTo>
                    <a:pt x="11266" y="11964"/>
                  </a:lnTo>
                  <a:lnTo>
                    <a:pt x="11369" y="11886"/>
                  </a:lnTo>
                  <a:lnTo>
                    <a:pt x="11524" y="11860"/>
                  </a:lnTo>
                  <a:close/>
                  <a:moveTo>
                    <a:pt x="7054" y="13566"/>
                  </a:moveTo>
                  <a:lnTo>
                    <a:pt x="7106" y="13592"/>
                  </a:lnTo>
                  <a:lnTo>
                    <a:pt x="7132" y="13643"/>
                  </a:lnTo>
                  <a:lnTo>
                    <a:pt x="7132" y="13850"/>
                  </a:lnTo>
                  <a:lnTo>
                    <a:pt x="6408" y="13850"/>
                  </a:lnTo>
                  <a:lnTo>
                    <a:pt x="6408" y="13643"/>
                  </a:lnTo>
                  <a:lnTo>
                    <a:pt x="6434" y="13592"/>
                  </a:lnTo>
                  <a:lnTo>
                    <a:pt x="6486" y="13566"/>
                  </a:lnTo>
                  <a:close/>
                  <a:moveTo>
                    <a:pt x="6770" y="1"/>
                  </a:moveTo>
                  <a:lnTo>
                    <a:pt x="6615" y="26"/>
                  </a:lnTo>
                  <a:lnTo>
                    <a:pt x="6460" y="78"/>
                  </a:lnTo>
                  <a:lnTo>
                    <a:pt x="6305" y="156"/>
                  </a:lnTo>
                  <a:lnTo>
                    <a:pt x="6176" y="259"/>
                  </a:lnTo>
                  <a:lnTo>
                    <a:pt x="6098" y="362"/>
                  </a:lnTo>
                  <a:lnTo>
                    <a:pt x="6021" y="517"/>
                  </a:lnTo>
                  <a:lnTo>
                    <a:pt x="5969" y="672"/>
                  </a:lnTo>
                  <a:lnTo>
                    <a:pt x="5943" y="827"/>
                  </a:lnTo>
                  <a:lnTo>
                    <a:pt x="5969" y="957"/>
                  </a:lnTo>
                  <a:lnTo>
                    <a:pt x="5995" y="1086"/>
                  </a:lnTo>
                  <a:lnTo>
                    <a:pt x="6046" y="1215"/>
                  </a:lnTo>
                  <a:lnTo>
                    <a:pt x="6124" y="1318"/>
                  </a:lnTo>
                  <a:lnTo>
                    <a:pt x="6201" y="1422"/>
                  </a:lnTo>
                  <a:lnTo>
                    <a:pt x="6305" y="1499"/>
                  </a:lnTo>
                  <a:lnTo>
                    <a:pt x="6408" y="1577"/>
                  </a:lnTo>
                  <a:lnTo>
                    <a:pt x="6537" y="1628"/>
                  </a:lnTo>
                  <a:lnTo>
                    <a:pt x="6537" y="1938"/>
                  </a:lnTo>
                  <a:lnTo>
                    <a:pt x="6150" y="1964"/>
                  </a:lnTo>
                  <a:lnTo>
                    <a:pt x="5788" y="2016"/>
                  </a:lnTo>
                  <a:lnTo>
                    <a:pt x="5400" y="2093"/>
                  </a:lnTo>
                  <a:lnTo>
                    <a:pt x="5039" y="2197"/>
                  </a:lnTo>
                  <a:lnTo>
                    <a:pt x="4703" y="2326"/>
                  </a:lnTo>
                  <a:lnTo>
                    <a:pt x="4341" y="2481"/>
                  </a:lnTo>
                  <a:lnTo>
                    <a:pt x="4005" y="2662"/>
                  </a:lnTo>
                  <a:lnTo>
                    <a:pt x="3695" y="2869"/>
                  </a:lnTo>
                  <a:lnTo>
                    <a:pt x="3359" y="3127"/>
                  </a:lnTo>
                  <a:lnTo>
                    <a:pt x="3023" y="3411"/>
                  </a:lnTo>
                  <a:lnTo>
                    <a:pt x="2739" y="3127"/>
                  </a:lnTo>
                  <a:lnTo>
                    <a:pt x="2791" y="3024"/>
                  </a:lnTo>
                  <a:lnTo>
                    <a:pt x="2817" y="2894"/>
                  </a:lnTo>
                  <a:lnTo>
                    <a:pt x="2842" y="2765"/>
                  </a:lnTo>
                  <a:lnTo>
                    <a:pt x="2842" y="2636"/>
                  </a:lnTo>
                  <a:lnTo>
                    <a:pt x="2817" y="2507"/>
                  </a:lnTo>
                  <a:lnTo>
                    <a:pt x="2765" y="2378"/>
                  </a:lnTo>
                  <a:lnTo>
                    <a:pt x="2687" y="2249"/>
                  </a:lnTo>
                  <a:lnTo>
                    <a:pt x="2610" y="2145"/>
                  </a:lnTo>
                  <a:lnTo>
                    <a:pt x="2481" y="2042"/>
                  </a:lnTo>
                  <a:lnTo>
                    <a:pt x="2326" y="1964"/>
                  </a:lnTo>
                  <a:lnTo>
                    <a:pt x="2171" y="1938"/>
                  </a:lnTo>
                  <a:lnTo>
                    <a:pt x="2016" y="1913"/>
                  </a:lnTo>
                  <a:lnTo>
                    <a:pt x="1861" y="1938"/>
                  </a:lnTo>
                  <a:lnTo>
                    <a:pt x="1706" y="1964"/>
                  </a:lnTo>
                  <a:lnTo>
                    <a:pt x="1576" y="2042"/>
                  </a:lnTo>
                  <a:lnTo>
                    <a:pt x="1447" y="2145"/>
                  </a:lnTo>
                  <a:lnTo>
                    <a:pt x="1344" y="2274"/>
                  </a:lnTo>
                  <a:lnTo>
                    <a:pt x="1266" y="2429"/>
                  </a:lnTo>
                  <a:lnTo>
                    <a:pt x="1215" y="2584"/>
                  </a:lnTo>
                  <a:lnTo>
                    <a:pt x="1189" y="2739"/>
                  </a:lnTo>
                  <a:lnTo>
                    <a:pt x="1215" y="2894"/>
                  </a:lnTo>
                  <a:lnTo>
                    <a:pt x="1266" y="3050"/>
                  </a:lnTo>
                  <a:lnTo>
                    <a:pt x="1344" y="3179"/>
                  </a:lnTo>
                  <a:lnTo>
                    <a:pt x="1447" y="3308"/>
                  </a:lnTo>
                  <a:lnTo>
                    <a:pt x="1576" y="3411"/>
                  </a:lnTo>
                  <a:lnTo>
                    <a:pt x="1706" y="3489"/>
                  </a:lnTo>
                  <a:lnTo>
                    <a:pt x="1861" y="3540"/>
                  </a:lnTo>
                  <a:lnTo>
                    <a:pt x="2016" y="3566"/>
                  </a:lnTo>
                  <a:lnTo>
                    <a:pt x="2222" y="3540"/>
                  </a:lnTo>
                  <a:lnTo>
                    <a:pt x="2429" y="3463"/>
                  </a:lnTo>
                  <a:lnTo>
                    <a:pt x="2713" y="3747"/>
                  </a:lnTo>
                  <a:lnTo>
                    <a:pt x="2429" y="4083"/>
                  </a:lnTo>
                  <a:lnTo>
                    <a:pt x="2171" y="4445"/>
                  </a:lnTo>
                  <a:lnTo>
                    <a:pt x="1964" y="4832"/>
                  </a:lnTo>
                  <a:lnTo>
                    <a:pt x="1757" y="5246"/>
                  </a:lnTo>
                  <a:lnTo>
                    <a:pt x="775" y="5246"/>
                  </a:lnTo>
                  <a:lnTo>
                    <a:pt x="569" y="5297"/>
                  </a:lnTo>
                  <a:lnTo>
                    <a:pt x="414" y="5375"/>
                  </a:lnTo>
                  <a:lnTo>
                    <a:pt x="259" y="5478"/>
                  </a:lnTo>
                  <a:lnTo>
                    <a:pt x="155" y="5608"/>
                  </a:lnTo>
                  <a:lnTo>
                    <a:pt x="52" y="5737"/>
                  </a:lnTo>
                  <a:lnTo>
                    <a:pt x="0" y="5918"/>
                  </a:lnTo>
                  <a:lnTo>
                    <a:pt x="0" y="6098"/>
                  </a:lnTo>
                  <a:lnTo>
                    <a:pt x="0" y="8631"/>
                  </a:lnTo>
                  <a:lnTo>
                    <a:pt x="26" y="8812"/>
                  </a:lnTo>
                  <a:lnTo>
                    <a:pt x="78" y="9018"/>
                  </a:lnTo>
                  <a:lnTo>
                    <a:pt x="155" y="9173"/>
                  </a:lnTo>
                  <a:lnTo>
                    <a:pt x="284" y="9328"/>
                  </a:lnTo>
                  <a:lnTo>
                    <a:pt x="439" y="9432"/>
                  </a:lnTo>
                  <a:lnTo>
                    <a:pt x="594" y="9535"/>
                  </a:lnTo>
                  <a:lnTo>
                    <a:pt x="775" y="9587"/>
                  </a:lnTo>
                  <a:lnTo>
                    <a:pt x="982" y="9613"/>
                  </a:lnTo>
                  <a:lnTo>
                    <a:pt x="1809" y="9613"/>
                  </a:lnTo>
                  <a:lnTo>
                    <a:pt x="2016" y="10026"/>
                  </a:lnTo>
                  <a:lnTo>
                    <a:pt x="2248" y="10414"/>
                  </a:lnTo>
                  <a:lnTo>
                    <a:pt x="2532" y="10775"/>
                  </a:lnTo>
                  <a:lnTo>
                    <a:pt x="2817" y="11111"/>
                  </a:lnTo>
                  <a:lnTo>
                    <a:pt x="2429" y="11525"/>
                  </a:lnTo>
                  <a:lnTo>
                    <a:pt x="2300" y="11447"/>
                  </a:lnTo>
                  <a:lnTo>
                    <a:pt x="2171" y="11421"/>
                  </a:lnTo>
                  <a:lnTo>
                    <a:pt x="1912" y="11421"/>
                  </a:lnTo>
                  <a:lnTo>
                    <a:pt x="1783" y="11447"/>
                  </a:lnTo>
                  <a:lnTo>
                    <a:pt x="1654" y="11499"/>
                  </a:lnTo>
                  <a:lnTo>
                    <a:pt x="1550" y="11550"/>
                  </a:lnTo>
                  <a:lnTo>
                    <a:pt x="1447" y="11654"/>
                  </a:lnTo>
                  <a:lnTo>
                    <a:pt x="1344" y="11783"/>
                  </a:lnTo>
                  <a:lnTo>
                    <a:pt x="1266" y="11912"/>
                  </a:lnTo>
                  <a:lnTo>
                    <a:pt x="1215" y="12067"/>
                  </a:lnTo>
                  <a:lnTo>
                    <a:pt x="1189" y="12222"/>
                  </a:lnTo>
                  <a:lnTo>
                    <a:pt x="1215" y="12377"/>
                  </a:lnTo>
                  <a:lnTo>
                    <a:pt x="1266" y="12532"/>
                  </a:lnTo>
                  <a:lnTo>
                    <a:pt x="1344" y="12687"/>
                  </a:lnTo>
                  <a:lnTo>
                    <a:pt x="1447" y="12816"/>
                  </a:lnTo>
                  <a:lnTo>
                    <a:pt x="1576" y="12920"/>
                  </a:lnTo>
                  <a:lnTo>
                    <a:pt x="1706" y="12997"/>
                  </a:lnTo>
                  <a:lnTo>
                    <a:pt x="1861" y="13023"/>
                  </a:lnTo>
                  <a:lnTo>
                    <a:pt x="2016" y="13049"/>
                  </a:lnTo>
                  <a:lnTo>
                    <a:pt x="2171" y="13023"/>
                  </a:lnTo>
                  <a:lnTo>
                    <a:pt x="2326" y="12997"/>
                  </a:lnTo>
                  <a:lnTo>
                    <a:pt x="2481" y="12920"/>
                  </a:lnTo>
                  <a:lnTo>
                    <a:pt x="2610" y="12816"/>
                  </a:lnTo>
                  <a:lnTo>
                    <a:pt x="2687" y="12713"/>
                  </a:lnTo>
                  <a:lnTo>
                    <a:pt x="2765" y="12584"/>
                  </a:lnTo>
                  <a:lnTo>
                    <a:pt x="2817" y="12455"/>
                  </a:lnTo>
                  <a:lnTo>
                    <a:pt x="2842" y="12351"/>
                  </a:lnTo>
                  <a:lnTo>
                    <a:pt x="2842" y="12222"/>
                  </a:lnTo>
                  <a:lnTo>
                    <a:pt x="2817" y="12093"/>
                  </a:lnTo>
                  <a:lnTo>
                    <a:pt x="2791" y="11964"/>
                  </a:lnTo>
                  <a:lnTo>
                    <a:pt x="2739" y="11835"/>
                  </a:lnTo>
                  <a:lnTo>
                    <a:pt x="3152" y="11421"/>
                  </a:lnTo>
                  <a:lnTo>
                    <a:pt x="3514" y="11705"/>
                  </a:lnTo>
                  <a:lnTo>
                    <a:pt x="3876" y="11964"/>
                  </a:lnTo>
                  <a:lnTo>
                    <a:pt x="4289" y="12196"/>
                  </a:lnTo>
                  <a:lnTo>
                    <a:pt x="4703" y="12403"/>
                  </a:lnTo>
                  <a:lnTo>
                    <a:pt x="5142" y="12558"/>
                  </a:lnTo>
                  <a:lnTo>
                    <a:pt x="5607" y="12661"/>
                  </a:lnTo>
                  <a:lnTo>
                    <a:pt x="6072" y="12765"/>
                  </a:lnTo>
                  <a:lnTo>
                    <a:pt x="6537" y="12791"/>
                  </a:lnTo>
                  <a:lnTo>
                    <a:pt x="6537" y="13101"/>
                  </a:lnTo>
                  <a:lnTo>
                    <a:pt x="6486" y="13101"/>
                  </a:lnTo>
                  <a:lnTo>
                    <a:pt x="6382" y="13127"/>
                  </a:lnTo>
                  <a:lnTo>
                    <a:pt x="6279" y="13152"/>
                  </a:lnTo>
                  <a:lnTo>
                    <a:pt x="6176" y="13204"/>
                  </a:lnTo>
                  <a:lnTo>
                    <a:pt x="6098" y="13256"/>
                  </a:lnTo>
                  <a:lnTo>
                    <a:pt x="6046" y="13333"/>
                  </a:lnTo>
                  <a:lnTo>
                    <a:pt x="5995" y="13437"/>
                  </a:lnTo>
                  <a:lnTo>
                    <a:pt x="5969" y="13540"/>
                  </a:lnTo>
                  <a:lnTo>
                    <a:pt x="5943" y="13643"/>
                  </a:lnTo>
                  <a:lnTo>
                    <a:pt x="5943" y="13850"/>
                  </a:lnTo>
                  <a:lnTo>
                    <a:pt x="4961" y="13850"/>
                  </a:lnTo>
                  <a:lnTo>
                    <a:pt x="4754" y="13876"/>
                  </a:lnTo>
                  <a:lnTo>
                    <a:pt x="4574" y="13928"/>
                  </a:lnTo>
                  <a:lnTo>
                    <a:pt x="4419" y="14031"/>
                  </a:lnTo>
                  <a:lnTo>
                    <a:pt x="4264" y="14160"/>
                  </a:lnTo>
                  <a:lnTo>
                    <a:pt x="4134" y="14289"/>
                  </a:lnTo>
                  <a:lnTo>
                    <a:pt x="4057" y="14470"/>
                  </a:lnTo>
                  <a:lnTo>
                    <a:pt x="4005" y="14651"/>
                  </a:lnTo>
                  <a:lnTo>
                    <a:pt x="3979" y="14858"/>
                  </a:lnTo>
                  <a:lnTo>
                    <a:pt x="3979" y="14884"/>
                  </a:lnTo>
                  <a:lnTo>
                    <a:pt x="3979" y="15013"/>
                  </a:lnTo>
                  <a:lnTo>
                    <a:pt x="4031" y="15142"/>
                  </a:lnTo>
                  <a:lnTo>
                    <a:pt x="4083" y="15271"/>
                  </a:lnTo>
                  <a:lnTo>
                    <a:pt x="4186" y="15375"/>
                  </a:lnTo>
                  <a:lnTo>
                    <a:pt x="4264" y="15452"/>
                  </a:lnTo>
                  <a:lnTo>
                    <a:pt x="4393" y="15504"/>
                  </a:lnTo>
                  <a:lnTo>
                    <a:pt x="4522" y="15555"/>
                  </a:lnTo>
                  <a:lnTo>
                    <a:pt x="5194" y="15555"/>
                  </a:lnTo>
                  <a:lnTo>
                    <a:pt x="5271" y="15504"/>
                  </a:lnTo>
                  <a:lnTo>
                    <a:pt x="5323" y="15426"/>
                  </a:lnTo>
                  <a:lnTo>
                    <a:pt x="5349" y="15323"/>
                  </a:lnTo>
                  <a:lnTo>
                    <a:pt x="5323" y="15245"/>
                  </a:lnTo>
                  <a:lnTo>
                    <a:pt x="5271" y="15168"/>
                  </a:lnTo>
                  <a:lnTo>
                    <a:pt x="5194" y="15116"/>
                  </a:lnTo>
                  <a:lnTo>
                    <a:pt x="4651" y="15116"/>
                  </a:lnTo>
                  <a:lnTo>
                    <a:pt x="4574" y="15090"/>
                  </a:lnTo>
                  <a:lnTo>
                    <a:pt x="4496" y="15039"/>
                  </a:lnTo>
                  <a:lnTo>
                    <a:pt x="4444" y="14961"/>
                  </a:lnTo>
                  <a:lnTo>
                    <a:pt x="4419" y="14884"/>
                  </a:lnTo>
                  <a:lnTo>
                    <a:pt x="4419" y="14858"/>
                  </a:lnTo>
                  <a:lnTo>
                    <a:pt x="4444" y="14754"/>
                  </a:lnTo>
                  <a:lnTo>
                    <a:pt x="4470" y="14651"/>
                  </a:lnTo>
                  <a:lnTo>
                    <a:pt x="4522" y="14548"/>
                  </a:lnTo>
                  <a:lnTo>
                    <a:pt x="4574" y="14470"/>
                  </a:lnTo>
                  <a:lnTo>
                    <a:pt x="4651" y="14418"/>
                  </a:lnTo>
                  <a:lnTo>
                    <a:pt x="4754" y="14367"/>
                  </a:lnTo>
                  <a:lnTo>
                    <a:pt x="4858" y="14341"/>
                  </a:lnTo>
                  <a:lnTo>
                    <a:pt x="4961" y="14315"/>
                  </a:lnTo>
                  <a:lnTo>
                    <a:pt x="8579" y="14315"/>
                  </a:lnTo>
                  <a:lnTo>
                    <a:pt x="8682" y="14341"/>
                  </a:lnTo>
                  <a:lnTo>
                    <a:pt x="8785" y="14367"/>
                  </a:lnTo>
                  <a:lnTo>
                    <a:pt x="8863" y="14418"/>
                  </a:lnTo>
                  <a:lnTo>
                    <a:pt x="8940" y="14470"/>
                  </a:lnTo>
                  <a:lnTo>
                    <a:pt x="9018" y="14548"/>
                  </a:lnTo>
                  <a:lnTo>
                    <a:pt x="9070" y="14651"/>
                  </a:lnTo>
                  <a:lnTo>
                    <a:pt x="9095" y="14754"/>
                  </a:lnTo>
                  <a:lnTo>
                    <a:pt x="9095" y="14858"/>
                  </a:lnTo>
                  <a:lnTo>
                    <a:pt x="9095" y="14884"/>
                  </a:lnTo>
                  <a:lnTo>
                    <a:pt x="9095" y="14961"/>
                  </a:lnTo>
                  <a:lnTo>
                    <a:pt x="9044" y="15039"/>
                  </a:lnTo>
                  <a:lnTo>
                    <a:pt x="8966" y="15090"/>
                  </a:lnTo>
                  <a:lnTo>
                    <a:pt x="8889" y="15116"/>
                  </a:lnTo>
                  <a:lnTo>
                    <a:pt x="6098" y="15116"/>
                  </a:lnTo>
                  <a:lnTo>
                    <a:pt x="6021" y="15168"/>
                  </a:lnTo>
                  <a:lnTo>
                    <a:pt x="5969" y="15245"/>
                  </a:lnTo>
                  <a:lnTo>
                    <a:pt x="5943" y="15323"/>
                  </a:lnTo>
                  <a:lnTo>
                    <a:pt x="5969" y="15426"/>
                  </a:lnTo>
                  <a:lnTo>
                    <a:pt x="6021" y="15504"/>
                  </a:lnTo>
                  <a:lnTo>
                    <a:pt x="6098" y="15555"/>
                  </a:lnTo>
                  <a:lnTo>
                    <a:pt x="9018" y="15555"/>
                  </a:lnTo>
                  <a:lnTo>
                    <a:pt x="9147" y="15504"/>
                  </a:lnTo>
                  <a:lnTo>
                    <a:pt x="9250" y="15452"/>
                  </a:lnTo>
                  <a:lnTo>
                    <a:pt x="9354" y="15375"/>
                  </a:lnTo>
                  <a:lnTo>
                    <a:pt x="9457" y="15271"/>
                  </a:lnTo>
                  <a:lnTo>
                    <a:pt x="9509" y="15142"/>
                  </a:lnTo>
                  <a:lnTo>
                    <a:pt x="9560" y="15013"/>
                  </a:lnTo>
                  <a:lnTo>
                    <a:pt x="9560" y="14884"/>
                  </a:lnTo>
                  <a:lnTo>
                    <a:pt x="9560" y="14858"/>
                  </a:lnTo>
                  <a:lnTo>
                    <a:pt x="9535" y="14651"/>
                  </a:lnTo>
                  <a:lnTo>
                    <a:pt x="9483" y="14470"/>
                  </a:lnTo>
                  <a:lnTo>
                    <a:pt x="9405" y="14289"/>
                  </a:lnTo>
                  <a:lnTo>
                    <a:pt x="9276" y="14160"/>
                  </a:lnTo>
                  <a:lnTo>
                    <a:pt x="9121" y="14031"/>
                  </a:lnTo>
                  <a:lnTo>
                    <a:pt x="8966" y="13928"/>
                  </a:lnTo>
                  <a:lnTo>
                    <a:pt x="8785" y="13876"/>
                  </a:lnTo>
                  <a:lnTo>
                    <a:pt x="8579" y="13850"/>
                  </a:lnTo>
                  <a:lnTo>
                    <a:pt x="7597" y="13850"/>
                  </a:lnTo>
                  <a:lnTo>
                    <a:pt x="7597" y="13643"/>
                  </a:lnTo>
                  <a:lnTo>
                    <a:pt x="7571" y="13540"/>
                  </a:lnTo>
                  <a:lnTo>
                    <a:pt x="7545" y="13437"/>
                  </a:lnTo>
                  <a:lnTo>
                    <a:pt x="7493" y="13333"/>
                  </a:lnTo>
                  <a:lnTo>
                    <a:pt x="7442" y="13256"/>
                  </a:lnTo>
                  <a:lnTo>
                    <a:pt x="7364" y="13204"/>
                  </a:lnTo>
                  <a:lnTo>
                    <a:pt x="7261" y="13152"/>
                  </a:lnTo>
                  <a:lnTo>
                    <a:pt x="7157" y="13127"/>
                  </a:lnTo>
                  <a:lnTo>
                    <a:pt x="7054" y="13101"/>
                  </a:lnTo>
                  <a:lnTo>
                    <a:pt x="7002" y="13101"/>
                  </a:lnTo>
                  <a:lnTo>
                    <a:pt x="7002" y="12791"/>
                  </a:lnTo>
                  <a:lnTo>
                    <a:pt x="7468" y="12765"/>
                  </a:lnTo>
                  <a:lnTo>
                    <a:pt x="7933" y="12661"/>
                  </a:lnTo>
                  <a:lnTo>
                    <a:pt x="8398" y="12558"/>
                  </a:lnTo>
                  <a:lnTo>
                    <a:pt x="8811" y="12403"/>
                  </a:lnTo>
                  <a:lnTo>
                    <a:pt x="9250" y="12196"/>
                  </a:lnTo>
                  <a:lnTo>
                    <a:pt x="9638" y="11964"/>
                  </a:lnTo>
                  <a:lnTo>
                    <a:pt x="10026" y="11705"/>
                  </a:lnTo>
                  <a:lnTo>
                    <a:pt x="10387" y="11421"/>
                  </a:lnTo>
                  <a:lnTo>
                    <a:pt x="10801" y="11835"/>
                  </a:lnTo>
                  <a:lnTo>
                    <a:pt x="10749" y="11964"/>
                  </a:lnTo>
                  <a:lnTo>
                    <a:pt x="10697" y="12093"/>
                  </a:lnTo>
                  <a:lnTo>
                    <a:pt x="10697" y="12222"/>
                  </a:lnTo>
                  <a:lnTo>
                    <a:pt x="10697" y="12351"/>
                  </a:lnTo>
                  <a:lnTo>
                    <a:pt x="10723" y="12455"/>
                  </a:lnTo>
                  <a:lnTo>
                    <a:pt x="10775" y="12584"/>
                  </a:lnTo>
                  <a:lnTo>
                    <a:pt x="10852" y="12713"/>
                  </a:lnTo>
                  <a:lnTo>
                    <a:pt x="10930" y="12816"/>
                  </a:lnTo>
                  <a:lnTo>
                    <a:pt x="11059" y="12920"/>
                  </a:lnTo>
                  <a:lnTo>
                    <a:pt x="11214" y="12997"/>
                  </a:lnTo>
                  <a:lnTo>
                    <a:pt x="11369" y="13023"/>
                  </a:lnTo>
                  <a:lnTo>
                    <a:pt x="11524" y="13049"/>
                  </a:lnTo>
                  <a:lnTo>
                    <a:pt x="11679" y="13023"/>
                  </a:lnTo>
                  <a:lnTo>
                    <a:pt x="11834" y="12997"/>
                  </a:lnTo>
                  <a:lnTo>
                    <a:pt x="11963" y="12920"/>
                  </a:lnTo>
                  <a:lnTo>
                    <a:pt x="12093" y="12816"/>
                  </a:lnTo>
                  <a:lnTo>
                    <a:pt x="12196" y="12687"/>
                  </a:lnTo>
                  <a:lnTo>
                    <a:pt x="12274" y="12532"/>
                  </a:lnTo>
                  <a:lnTo>
                    <a:pt x="12325" y="12377"/>
                  </a:lnTo>
                  <a:lnTo>
                    <a:pt x="12325" y="12222"/>
                  </a:lnTo>
                  <a:lnTo>
                    <a:pt x="12325" y="12067"/>
                  </a:lnTo>
                  <a:lnTo>
                    <a:pt x="12274" y="11912"/>
                  </a:lnTo>
                  <a:lnTo>
                    <a:pt x="12196" y="11783"/>
                  </a:lnTo>
                  <a:lnTo>
                    <a:pt x="12093" y="11654"/>
                  </a:lnTo>
                  <a:lnTo>
                    <a:pt x="11989" y="11550"/>
                  </a:lnTo>
                  <a:lnTo>
                    <a:pt x="11886" y="11499"/>
                  </a:lnTo>
                  <a:lnTo>
                    <a:pt x="11757" y="11447"/>
                  </a:lnTo>
                  <a:lnTo>
                    <a:pt x="11628" y="11421"/>
                  </a:lnTo>
                  <a:lnTo>
                    <a:pt x="11369" y="11421"/>
                  </a:lnTo>
                  <a:lnTo>
                    <a:pt x="11240" y="11447"/>
                  </a:lnTo>
                  <a:lnTo>
                    <a:pt x="11111" y="11525"/>
                  </a:lnTo>
                  <a:lnTo>
                    <a:pt x="10723" y="11111"/>
                  </a:lnTo>
                  <a:lnTo>
                    <a:pt x="11007" y="10775"/>
                  </a:lnTo>
                  <a:lnTo>
                    <a:pt x="11266" y="10414"/>
                  </a:lnTo>
                  <a:lnTo>
                    <a:pt x="11524" y="10026"/>
                  </a:lnTo>
                  <a:lnTo>
                    <a:pt x="11731" y="9613"/>
                  </a:lnTo>
                  <a:lnTo>
                    <a:pt x="12558" y="9613"/>
                  </a:lnTo>
                  <a:lnTo>
                    <a:pt x="12764" y="9587"/>
                  </a:lnTo>
                  <a:lnTo>
                    <a:pt x="12945" y="9535"/>
                  </a:lnTo>
                  <a:lnTo>
                    <a:pt x="13100" y="9432"/>
                  </a:lnTo>
                  <a:lnTo>
                    <a:pt x="13255" y="9328"/>
                  </a:lnTo>
                  <a:lnTo>
                    <a:pt x="13385" y="9173"/>
                  </a:lnTo>
                  <a:lnTo>
                    <a:pt x="13462" y="9018"/>
                  </a:lnTo>
                  <a:lnTo>
                    <a:pt x="13514" y="8812"/>
                  </a:lnTo>
                  <a:lnTo>
                    <a:pt x="13540" y="8631"/>
                  </a:lnTo>
                  <a:lnTo>
                    <a:pt x="13540" y="6228"/>
                  </a:lnTo>
                  <a:lnTo>
                    <a:pt x="13514" y="6021"/>
                  </a:lnTo>
                  <a:lnTo>
                    <a:pt x="13462" y="5840"/>
                  </a:lnTo>
                  <a:lnTo>
                    <a:pt x="13385" y="5659"/>
                  </a:lnTo>
                  <a:lnTo>
                    <a:pt x="13255" y="5530"/>
                  </a:lnTo>
                  <a:lnTo>
                    <a:pt x="13100" y="5401"/>
                  </a:lnTo>
                  <a:lnTo>
                    <a:pt x="12945" y="5323"/>
                  </a:lnTo>
                  <a:lnTo>
                    <a:pt x="12764" y="5246"/>
                  </a:lnTo>
                  <a:lnTo>
                    <a:pt x="11783" y="5246"/>
                  </a:lnTo>
                  <a:lnTo>
                    <a:pt x="11576" y="4832"/>
                  </a:lnTo>
                  <a:lnTo>
                    <a:pt x="11369" y="4445"/>
                  </a:lnTo>
                  <a:lnTo>
                    <a:pt x="11111" y="4083"/>
                  </a:lnTo>
                  <a:lnTo>
                    <a:pt x="10827" y="3747"/>
                  </a:lnTo>
                  <a:lnTo>
                    <a:pt x="11111" y="3463"/>
                  </a:lnTo>
                  <a:lnTo>
                    <a:pt x="11318" y="3540"/>
                  </a:lnTo>
                  <a:lnTo>
                    <a:pt x="11524" y="3566"/>
                  </a:lnTo>
                  <a:lnTo>
                    <a:pt x="11679" y="3540"/>
                  </a:lnTo>
                  <a:lnTo>
                    <a:pt x="11834" y="3489"/>
                  </a:lnTo>
                  <a:lnTo>
                    <a:pt x="11963" y="3411"/>
                  </a:lnTo>
                  <a:lnTo>
                    <a:pt x="12093" y="3308"/>
                  </a:lnTo>
                  <a:lnTo>
                    <a:pt x="12196" y="3179"/>
                  </a:lnTo>
                  <a:lnTo>
                    <a:pt x="12274" y="3050"/>
                  </a:lnTo>
                  <a:lnTo>
                    <a:pt x="12325" y="2894"/>
                  </a:lnTo>
                  <a:lnTo>
                    <a:pt x="12325" y="2739"/>
                  </a:lnTo>
                  <a:lnTo>
                    <a:pt x="12325" y="2584"/>
                  </a:lnTo>
                  <a:lnTo>
                    <a:pt x="12274" y="2429"/>
                  </a:lnTo>
                  <a:lnTo>
                    <a:pt x="12196" y="2274"/>
                  </a:lnTo>
                  <a:lnTo>
                    <a:pt x="12093" y="2145"/>
                  </a:lnTo>
                  <a:lnTo>
                    <a:pt x="11963" y="2042"/>
                  </a:lnTo>
                  <a:lnTo>
                    <a:pt x="11834" y="1964"/>
                  </a:lnTo>
                  <a:lnTo>
                    <a:pt x="11679" y="1938"/>
                  </a:lnTo>
                  <a:lnTo>
                    <a:pt x="11524" y="1913"/>
                  </a:lnTo>
                  <a:lnTo>
                    <a:pt x="11369" y="1938"/>
                  </a:lnTo>
                  <a:lnTo>
                    <a:pt x="11214" y="1964"/>
                  </a:lnTo>
                  <a:lnTo>
                    <a:pt x="11059" y="2042"/>
                  </a:lnTo>
                  <a:lnTo>
                    <a:pt x="10930" y="2145"/>
                  </a:lnTo>
                  <a:lnTo>
                    <a:pt x="10852" y="2249"/>
                  </a:lnTo>
                  <a:lnTo>
                    <a:pt x="10775" y="2378"/>
                  </a:lnTo>
                  <a:lnTo>
                    <a:pt x="10723" y="2507"/>
                  </a:lnTo>
                  <a:lnTo>
                    <a:pt x="10697" y="2636"/>
                  </a:lnTo>
                  <a:lnTo>
                    <a:pt x="10697" y="2765"/>
                  </a:lnTo>
                  <a:lnTo>
                    <a:pt x="10697" y="2894"/>
                  </a:lnTo>
                  <a:lnTo>
                    <a:pt x="10749" y="3024"/>
                  </a:lnTo>
                  <a:lnTo>
                    <a:pt x="10801" y="3127"/>
                  </a:lnTo>
                  <a:lnTo>
                    <a:pt x="10517" y="3411"/>
                  </a:lnTo>
                  <a:lnTo>
                    <a:pt x="10155" y="3101"/>
                  </a:lnTo>
                  <a:lnTo>
                    <a:pt x="9767" y="2817"/>
                  </a:lnTo>
                  <a:lnTo>
                    <a:pt x="9328" y="2559"/>
                  </a:lnTo>
                  <a:lnTo>
                    <a:pt x="8915" y="2352"/>
                  </a:lnTo>
                  <a:lnTo>
                    <a:pt x="8449" y="2197"/>
                  </a:lnTo>
                  <a:lnTo>
                    <a:pt x="7984" y="2068"/>
                  </a:lnTo>
                  <a:lnTo>
                    <a:pt x="7493" y="1964"/>
                  </a:lnTo>
                  <a:lnTo>
                    <a:pt x="7002" y="1938"/>
                  </a:lnTo>
                  <a:lnTo>
                    <a:pt x="7002" y="1628"/>
                  </a:lnTo>
                  <a:lnTo>
                    <a:pt x="7132" y="1577"/>
                  </a:lnTo>
                  <a:lnTo>
                    <a:pt x="7235" y="1499"/>
                  </a:lnTo>
                  <a:lnTo>
                    <a:pt x="7338" y="1422"/>
                  </a:lnTo>
                  <a:lnTo>
                    <a:pt x="7416" y="1318"/>
                  </a:lnTo>
                  <a:lnTo>
                    <a:pt x="7493" y="1215"/>
                  </a:lnTo>
                  <a:lnTo>
                    <a:pt x="7545" y="1086"/>
                  </a:lnTo>
                  <a:lnTo>
                    <a:pt x="7571" y="957"/>
                  </a:lnTo>
                  <a:lnTo>
                    <a:pt x="7597" y="827"/>
                  </a:lnTo>
                  <a:lnTo>
                    <a:pt x="7571" y="672"/>
                  </a:lnTo>
                  <a:lnTo>
                    <a:pt x="7519" y="517"/>
                  </a:lnTo>
                  <a:lnTo>
                    <a:pt x="7442" y="362"/>
                  </a:lnTo>
                  <a:lnTo>
                    <a:pt x="7338" y="259"/>
                  </a:lnTo>
                  <a:lnTo>
                    <a:pt x="7235" y="156"/>
                  </a:lnTo>
                  <a:lnTo>
                    <a:pt x="7080" y="78"/>
                  </a:lnTo>
                  <a:lnTo>
                    <a:pt x="6925" y="26"/>
                  </a:lnTo>
                  <a:lnTo>
                    <a:pt x="67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30"/>
            <p:cNvSpPr/>
            <p:nvPr/>
          </p:nvSpPr>
          <p:spPr>
            <a:xfrm>
              <a:off x="4896175" y="3539950"/>
              <a:ext cx="78850" cy="51700"/>
            </a:xfrm>
            <a:custGeom>
              <a:rect b="b" l="l" r="r" t="t"/>
              <a:pathLst>
                <a:path extrusionOk="0" h="2068" w="3154">
                  <a:moveTo>
                    <a:pt x="156" y="0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18" y="1860"/>
                  </a:lnTo>
                  <a:lnTo>
                    <a:pt x="543" y="1938"/>
                  </a:lnTo>
                  <a:lnTo>
                    <a:pt x="595" y="1990"/>
                  </a:lnTo>
                  <a:lnTo>
                    <a:pt x="647" y="2041"/>
                  </a:lnTo>
                  <a:lnTo>
                    <a:pt x="724" y="2041"/>
                  </a:lnTo>
                  <a:lnTo>
                    <a:pt x="802" y="2067"/>
                  </a:lnTo>
                  <a:lnTo>
                    <a:pt x="879" y="2041"/>
                  </a:lnTo>
                  <a:lnTo>
                    <a:pt x="957" y="2015"/>
                  </a:lnTo>
                  <a:lnTo>
                    <a:pt x="1008" y="1964"/>
                  </a:lnTo>
                  <a:lnTo>
                    <a:pt x="1577" y="1292"/>
                  </a:lnTo>
                  <a:lnTo>
                    <a:pt x="2145" y="1964"/>
                  </a:lnTo>
                  <a:lnTo>
                    <a:pt x="2249" y="2041"/>
                  </a:lnTo>
                  <a:lnTo>
                    <a:pt x="2352" y="2067"/>
                  </a:lnTo>
                  <a:lnTo>
                    <a:pt x="2430" y="2041"/>
                  </a:lnTo>
                  <a:lnTo>
                    <a:pt x="2481" y="2041"/>
                  </a:lnTo>
                  <a:lnTo>
                    <a:pt x="2559" y="1990"/>
                  </a:lnTo>
                  <a:lnTo>
                    <a:pt x="2610" y="1938"/>
                  </a:lnTo>
                  <a:lnTo>
                    <a:pt x="2636" y="1860"/>
                  </a:lnTo>
                  <a:lnTo>
                    <a:pt x="3127" y="310"/>
                  </a:lnTo>
                  <a:lnTo>
                    <a:pt x="3153" y="207"/>
                  </a:lnTo>
                  <a:lnTo>
                    <a:pt x="3127" y="129"/>
                  </a:lnTo>
                  <a:lnTo>
                    <a:pt x="3076" y="52"/>
                  </a:lnTo>
                  <a:lnTo>
                    <a:pt x="2998" y="0"/>
                  </a:lnTo>
                  <a:lnTo>
                    <a:pt x="2895" y="0"/>
                  </a:lnTo>
                  <a:lnTo>
                    <a:pt x="2817" y="26"/>
                  </a:lnTo>
                  <a:lnTo>
                    <a:pt x="2740" y="78"/>
                  </a:lnTo>
                  <a:lnTo>
                    <a:pt x="2714" y="155"/>
                  </a:lnTo>
                  <a:lnTo>
                    <a:pt x="2300" y="1421"/>
                  </a:lnTo>
                  <a:lnTo>
                    <a:pt x="1784" y="827"/>
                  </a:lnTo>
                  <a:lnTo>
                    <a:pt x="1706" y="749"/>
                  </a:lnTo>
                  <a:lnTo>
                    <a:pt x="1577" y="723"/>
                  </a:lnTo>
                  <a:lnTo>
                    <a:pt x="1448" y="749"/>
                  </a:lnTo>
                  <a:lnTo>
                    <a:pt x="1344" y="827"/>
                  </a:lnTo>
                  <a:lnTo>
                    <a:pt x="853" y="1421"/>
                  </a:lnTo>
                  <a:lnTo>
                    <a:pt x="440" y="155"/>
                  </a:lnTo>
                  <a:lnTo>
                    <a:pt x="388" y="78"/>
                  </a:lnTo>
                  <a:lnTo>
                    <a:pt x="337" y="26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30"/>
            <p:cNvSpPr/>
            <p:nvPr/>
          </p:nvSpPr>
          <p:spPr>
            <a:xfrm>
              <a:off x="4805750" y="3539950"/>
              <a:ext cx="78825" cy="51700"/>
            </a:xfrm>
            <a:custGeom>
              <a:rect b="b" l="l" r="r" t="t"/>
              <a:pathLst>
                <a:path extrusionOk="0" h="2068" w="3153">
                  <a:moveTo>
                    <a:pt x="155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0" y="207"/>
                  </a:lnTo>
                  <a:lnTo>
                    <a:pt x="0" y="310"/>
                  </a:lnTo>
                  <a:lnTo>
                    <a:pt x="517" y="1860"/>
                  </a:lnTo>
                  <a:lnTo>
                    <a:pt x="543" y="1938"/>
                  </a:lnTo>
                  <a:lnTo>
                    <a:pt x="595" y="1990"/>
                  </a:lnTo>
                  <a:lnTo>
                    <a:pt x="672" y="2041"/>
                  </a:lnTo>
                  <a:lnTo>
                    <a:pt x="724" y="2041"/>
                  </a:lnTo>
                  <a:lnTo>
                    <a:pt x="801" y="2067"/>
                  </a:lnTo>
                  <a:lnTo>
                    <a:pt x="879" y="2041"/>
                  </a:lnTo>
                  <a:lnTo>
                    <a:pt x="956" y="2015"/>
                  </a:lnTo>
                  <a:lnTo>
                    <a:pt x="1008" y="1964"/>
                  </a:lnTo>
                  <a:lnTo>
                    <a:pt x="1576" y="1292"/>
                  </a:lnTo>
                  <a:lnTo>
                    <a:pt x="2145" y="1964"/>
                  </a:lnTo>
                  <a:lnTo>
                    <a:pt x="2248" y="2041"/>
                  </a:lnTo>
                  <a:lnTo>
                    <a:pt x="2377" y="2067"/>
                  </a:lnTo>
                  <a:lnTo>
                    <a:pt x="2429" y="2041"/>
                  </a:lnTo>
                  <a:lnTo>
                    <a:pt x="2507" y="2041"/>
                  </a:lnTo>
                  <a:lnTo>
                    <a:pt x="2558" y="1990"/>
                  </a:lnTo>
                  <a:lnTo>
                    <a:pt x="2610" y="1938"/>
                  </a:lnTo>
                  <a:lnTo>
                    <a:pt x="2636" y="1860"/>
                  </a:lnTo>
                  <a:lnTo>
                    <a:pt x="3153" y="310"/>
                  </a:lnTo>
                  <a:lnTo>
                    <a:pt x="3153" y="207"/>
                  </a:lnTo>
                  <a:lnTo>
                    <a:pt x="3127" y="129"/>
                  </a:lnTo>
                  <a:lnTo>
                    <a:pt x="3075" y="52"/>
                  </a:lnTo>
                  <a:lnTo>
                    <a:pt x="2998" y="0"/>
                  </a:lnTo>
                  <a:lnTo>
                    <a:pt x="2894" y="0"/>
                  </a:lnTo>
                  <a:lnTo>
                    <a:pt x="2817" y="26"/>
                  </a:lnTo>
                  <a:lnTo>
                    <a:pt x="2739" y="78"/>
                  </a:lnTo>
                  <a:lnTo>
                    <a:pt x="2713" y="155"/>
                  </a:lnTo>
                  <a:lnTo>
                    <a:pt x="2300" y="1421"/>
                  </a:lnTo>
                  <a:lnTo>
                    <a:pt x="1809" y="827"/>
                  </a:lnTo>
                  <a:lnTo>
                    <a:pt x="1706" y="749"/>
                  </a:lnTo>
                  <a:lnTo>
                    <a:pt x="1576" y="723"/>
                  </a:lnTo>
                  <a:lnTo>
                    <a:pt x="1447" y="749"/>
                  </a:lnTo>
                  <a:lnTo>
                    <a:pt x="1344" y="827"/>
                  </a:lnTo>
                  <a:lnTo>
                    <a:pt x="853" y="1421"/>
                  </a:lnTo>
                  <a:lnTo>
                    <a:pt x="440" y="155"/>
                  </a:lnTo>
                  <a:lnTo>
                    <a:pt x="414" y="78"/>
                  </a:lnTo>
                  <a:lnTo>
                    <a:pt x="336" y="26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30"/>
            <p:cNvSpPr/>
            <p:nvPr/>
          </p:nvSpPr>
          <p:spPr>
            <a:xfrm>
              <a:off x="4986625" y="3539950"/>
              <a:ext cx="78825" cy="51700"/>
            </a:xfrm>
            <a:custGeom>
              <a:rect b="b" l="l" r="r" t="t"/>
              <a:pathLst>
                <a:path extrusionOk="0" h="2068" w="3153">
                  <a:moveTo>
                    <a:pt x="155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0" y="207"/>
                  </a:lnTo>
                  <a:lnTo>
                    <a:pt x="0" y="310"/>
                  </a:lnTo>
                  <a:lnTo>
                    <a:pt x="517" y="1860"/>
                  </a:lnTo>
                  <a:lnTo>
                    <a:pt x="543" y="1938"/>
                  </a:lnTo>
                  <a:lnTo>
                    <a:pt x="594" y="1990"/>
                  </a:lnTo>
                  <a:lnTo>
                    <a:pt x="646" y="2041"/>
                  </a:lnTo>
                  <a:lnTo>
                    <a:pt x="724" y="2041"/>
                  </a:lnTo>
                  <a:lnTo>
                    <a:pt x="801" y="2067"/>
                  </a:lnTo>
                  <a:lnTo>
                    <a:pt x="879" y="2041"/>
                  </a:lnTo>
                  <a:lnTo>
                    <a:pt x="956" y="2015"/>
                  </a:lnTo>
                  <a:lnTo>
                    <a:pt x="1008" y="1964"/>
                  </a:lnTo>
                  <a:lnTo>
                    <a:pt x="1576" y="1292"/>
                  </a:lnTo>
                  <a:lnTo>
                    <a:pt x="2145" y="1964"/>
                  </a:lnTo>
                  <a:lnTo>
                    <a:pt x="2248" y="2041"/>
                  </a:lnTo>
                  <a:lnTo>
                    <a:pt x="2351" y="2067"/>
                  </a:lnTo>
                  <a:lnTo>
                    <a:pt x="2403" y="2041"/>
                  </a:lnTo>
                  <a:lnTo>
                    <a:pt x="2481" y="2041"/>
                  </a:lnTo>
                  <a:lnTo>
                    <a:pt x="2558" y="1990"/>
                  </a:lnTo>
                  <a:lnTo>
                    <a:pt x="2610" y="1938"/>
                  </a:lnTo>
                  <a:lnTo>
                    <a:pt x="2636" y="1860"/>
                  </a:lnTo>
                  <a:lnTo>
                    <a:pt x="3127" y="310"/>
                  </a:lnTo>
                  <a:lnTo>
                    <a:pt x="3152" y="207"/>
                  </a:lnTo>
                  <a:lnTo>
                    <a:pt x="3127" y="129"/>
                  </a:lnTo>
                  <a:lnTo>
                    <a:pt x="3075" y="52"/>
                  </a:lnTo>
                  <a:lnTo>
                    <a:pt x="2997" y="0"/>
                  </a:lnTo>
                  <a:lnTo>
                    <a:pt x="2894" y="0"/>
                  </a:lnTo>
                  <a:lnTo>
                    <a:pt x="2817" y="26"/>
                  </a:lnTo>
                  <a:lnTo>
                    <a:pt x="2739" y="78"/>
                  </a:lnTo>
                  <a:lnTo>
                    <a:pt x="2713" y="155"/>
                  </a:lnTo>
                  <a:lnTo>
                    <a:pt x="2300" y="1421"/>
                  </a:lnTo>
                  <a:lnTo>
                    <a:pt x="1783" y="827"/>
                  </a:lnTo>
                  <a:lnTo>
                    <a:pt x="1706" y="749"/>
                  </a:lnTo>
                  <a:lnTo>
                    <a:pt x="1576" y="723"/>
                  </a:lnTo>
                  <a:lnTo>
                    <a:pt x="1447" y="749"/>
                  </a:lnTo>
                  <a:lnTo>
                    <a:pt x="1344" y="827"/>
                  </a:lnTo>
                  <a:lnTo>
                    <a:pt x="853" y="1421"/>
                  </a:lnTo>
                  <a:lnTo>
                    <a:pt x="439" y="155"/>
                  </a:lnTo>
                  <a:lnTo>
                    <a:pt x="388" y="78"/>
                  </a:lnTo>
                  <a:lnTo>
                    <a:pt x="336" y="2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4" name="Google Shape;2474;p30"/>
          <p:cNvGrpSpPr/>
          <p:nvPr/>
        </p:nvGrpSpPr>
        <p:grpSpPr>
          <a:xfrm>
            <a:off x="5123875" y="3168475"/>
            <a:ext cx="370800" cy="388900"/>
            <a:chOff x="6254650" y="3381675"/>
            <a:chExt cx="370800" cy="388900"/>
          </a:xfrm>
        </p:grpSpPr>
        <p:sp>
          <p:nvSpPr>
            <p:cNvPr id="2475" name="Google Shape;2475;p30"/>
            <p:cNvSpPr/>
            <p:nvPr/>
          </p:nvSpPr>
          <p:spPr>
            <a:xfrm>
              <a:off x="6319900" y="3657500"/>
              <a:ext cx="34250" cy="56875"/>
            </a:xfrm>
            <a:custGeom>
              <a:rect b="b" l="l" r="r" t="t"/>
              <a:pathLst>
                <a:path extrusionOk="0" h="2275" w="1370">
                  <a:moveTo>
                    <a:pt x="905" y="466"/>
                  </a:moveTo>
                  <a:lnTo>
                    <a:pt x="905" y="1835"/>
                  </a:lnTo>
                  <a:lnTo>
                    <a:pt x="465" y="1835"/>
                  </a:lnTo>
                  <a:lnTo>
                    <a:pt x="465" y="466"/>
                  </a:lnTo>
                  <a:close/>
                  <a:moveTo>
                    <a:pt x="310" y="1"/>
                  </a:moveTo>
                  <a:lnTo>
                    <a:pt x="233" y="26"/>
                  </a:lnTo>
                  <a:lnTo>
                    <a:pt x="104" y="104"/>
                  </a:lnTo>
                  <a:lnTo>
                    <a:pt x="26" y="233"/>
                  </a:lnTo>
                  <a:lnTo>
                    <a:pt x="0" y="311"/>
                  </a:lnTo>
                  <a:lnTo>
                    <a:pt x="0" y="388"/>
                  </a:lnTo>
                  <a:lnTo>
                    <a:pt x="0" y="1913"/>
                  </a:lnTo>
                  <a:lnTo>
                    <a:pt x="0" y="1990"/>
                  </a:lnTo>
                  <a:lnTo>
                    <a:pt x="26" y="2042"/>
                  </a:lnTo>
                  <a:lnTo>
                    <a:pt x="104" y="2171"/>
                  </a:lnTo>
                  <a:lnTo>
                    <a:pt x="233" y="2249"/>
                  </a:lnTo>
                  <a:lnTo>
                    <a:pt x="310" y="2274"/>
                  </a:lnTo>
                  <a:lnTo>
                    <a:pt x="1060" y="2274"/>
                  </a:lnTo>
                  <a:lnTo>
                    <a:pt x="1137" y="2249"/>
                  </a:lnTo>
                  <a:lnTo>
                    <a:pt x="1266" y="2171"/>
                  </a:lnTo>
                  <a:lnTo>
                    <a:pt x="1344" y="2042"/>
                  </a:lnTo>
                  <a:lnTo>
                    <a:pt x="1370" y="1990"/>
                  </a:lnTo>
                  <a:lnTo>
                    <a:pt x="1370" y="1913"/>
                  </a:lnTo>
                  <a:lnTo>
                    <a:pt x="1370" y="388"/>
                  </a:lnTo>
                  <a:lnTo>
                    <a:pt x="1370" y="311"/>
                  </a:lnTo>
                  <a:lnTo>
                    <a:pt x="1344" y="233"/>
                  </a:lnTo>
                  <a:lnTo>
                    <a:pt x="1266" y="104"/>
                  </a:lnTo>
                  <a:lnTo>
                    <a:pt x="1137" y="26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30"/>
            <p:cNvSpPr/>
            <p:nvPr/>
          </p:nvSpPr>
          <p:spPr>
            <a:xfrm>
              <a:off x="6365750" y="3612275"/>
              <a:ext cx="33625" cy="102100"/>
            </a:xfrm>
            <a:custGeom>
              <a:rect b="b" l="l" r="r" t="t"/>
              <a:pathLst>
                <a:path extrusionOk="0" h="4084" w="1345">
                  <a:moveTo>
                    <a:pt x="905" y="440"/>
                  </a:moveTo>
                  <a:lnTo>
                    <a:pt x="905" y="3644"/>
                  </a:lnTo>
                  <a:lnTo>
                    <a:pt x="440" y="3644"/>
                  </a:lnTo>
                  <a:lnTo>
                    <a:pt x="440" y="440"/>
                  </a:lnTo>
                  <a:close/>
                  <a:moveTo>
                    <a:pt x="285" y="1"/>
                  </a:moveTo>
                  <a:lnTo>
                    <a:pt x="233" y="27"/>
                  </a:lnTo>
                  <a:lnTo>
                    <a:pt x="104" y="104"/>
                  </a:lnTo>
                  <a:lnTo>
                    <a:pt x="27" y="233"/>
                  </a:lnTo>
                  <a:lnTo>
                    <a:pt x="1" y="285"/>
                  </a:lnTo>
                  <a:lnTo>
                    <a:pt x="1" y="363"/>
                  </a:lnTo>
                  <a:lnTo>
                    <a:pt x="1" y="3722"/>
                  </a:lnTo>
                  <a:lnTo>
                    <a:pt x="1" y="3799"/>
                  </a:lnTo>
                  <a:lnTo>
                    <a:pt x="27" y="3851"/>
                  </a:lnTo>
                  <a:lnTo>
                    <a:pt x="104" y="3980"/>
                  </a:lnTo>
                  <a:lnTo>
                    <a:pt x="233" y="4058"/>
                  </a:lnTo>
                  <a:lnTo>
                    <a:pt x="285" y="4083"/>
                  </a:lnTo>
                  <a:lnTo>
                    <a:pt x="1060" y="4083"/>
                  </a:lnTo>
                  <a:lnTo>
                    <a:pt x="1112" y="4058"/>
                  </a:lnTo>
                  <a:lnTo>
                    <a:pt x="1241" y="3980"/>
                  </a:lnTo>
                  <a:lnTo>
                    <a:pt x="1319" y="3851"/>
                  </a:lnTo>
                  <a:lnTo>
                    <a:pt x="1344" y="3799"/>
                  </a:lnTo>
                  <a:lnTo>
                    <a:pt x="1344" y="3722"/>
                  </a:lnTo>
                  <a:lnTo>
                    <a:pt x="1344" y="363"/>
                  </a:lnTo>
                  <a:lnTo>
                    <a:pt x="1344" y="285"/>
                  </a:lnTo>
                  <a:lnTo>
                    <a:pt x="1319" y="233"/>
                  </a:lnTo>
                  <a:lnTo>
                    <a:pt x="1241" y="104"/>
                  </a:lnTo>
                  <a:lnTo>
                    <a:pt x="1112" y="2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30"/>
            <p:cNvSpPr/>
            <p:nvPr/>
          </p:nvSpPr>
          <p:spPr>
            <a:xfrm>
              <a:off x="6410975" y="3566425"/>
              <a:ext cx="34250" cy="147950"/>
            </a:xfrm>
            <a:custGeom>
              <a:rect b="b" l="l" r="r" t="t"/>
              <a:pathLst>
                <a:path extrusionOk="0" h="5918" w="1370">
                  <a:moveTo>
                    <a:pt x="905" y="465"/>
                  </a:moveTo>
                  <a:lnTo>
                    <a:pt x="905" y="5478"/>
                  </a:lnTo>
                  <a:lnTo>
                    <a:pt x="466" y="5478"/>
                  </a:lnTo>
                  <a:lnTo>
                    <a:pt x="466" y="465"/>
                  </a:lnTo>
                  <a:close/>
                  <a:moveTo>
                    <a:pt x="311" y="0"/>
                  </a:moveTo>
                  <a:lnTo>
                    <a:pt x="233" y="26"/>
                  </a:lnTo>
                  <a:lnTo>
                    <a:pt x="104" y="104"/>
                  </a:lnTo>
                  <a:lnTo>
                    <a:pt x="26" y="233"/>
                  </a:lnTo>
                  <a:lnTo>
                    <a:pt x="0" y="310"/>
                  </a:lnTo>
                  <a:lnTo>
                    <a:pt x="0" y="388"/>
                  </a:lnTo>
                  <a:lnTo>
                    <a:pt x="0" y="5556"/>
                  </a:lnTo>
                  <a:lnTo>
                    <a:pt x="0" y="5633"/>
                  </a:lnTo>
                  <a:lnTo>
                    <a:pt x="26" y="5685"/>
                  </a:lnTo>
                  <a:lnTo>
                    <a:pt x="104" y="5814"/>
                  </a:lnTo>
                  <a:lnTo>
                    <a:pt x="233" y="5892"/>
                  </a:lnTo>
                  <a:lnTo>
                    <a:pt x="311" y="5917"/>
                  </a:lnTo>
                  <a:lnTo>
                    <a:pt x="1060" y="5917"/>
                  </a:lnTo>
                  <a:lnTo>
                    <a:pt x="1137" y="5892"/>
                  </a:lnTo>
                  <a:lnTo>
                    <a:pt x="1267" y="5814"/>
                  </a:lnTo>
                  <a:lnTo>
                    <a:pt x="1344" y="5685"/>
                  </a:lnTo>
                  <a:lnTo>
                    <a:pt x="1370" y="5633"/>
                  </a:lnTo>
                  <a:lnTo>
                    <a:pt x="1370" y="5556"/>
                  </a:lnTo>
                  <a:lnTo>
                    <a:pt x="1370" y="388"/>
                  </a:lnTo>
                  <a:lnTo>
                    <a:pt x="1370" y="310"/>
                  </a:lnTo>
                  <a:lnTo>
                    <a:pt x="1344" y="233"/>
                  </a:lnTo>
                  <a:lnTo>
                    <a:pt x="1267" y="104"/>
                  </a:lnTo>
                  <a:lnTo>
                    <a:pt x="1137" y="26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30"/>
            <p:cNvSpPr/>
            <p:nvPr/>
          </p:nvSpPr>
          <p:spPr>
            <a:xfrm>
              <a:off x="6285000" y="3680100"/>
              <a:ext cx="18775" cy="11675"/>
            </a:xfrm>
            <a:custGeom>
              <a:rect b="b" l="l" r="r" t="t"/>
              <a:pathLst>
                <a:path extrusionOk="0" h="467" w="751">
                  <a:moveTo>
                    <a:pt x="233" y="1"/>
                  </a:moveTo>
                  <a:lnTo>
                    <a:pt x="130" y="27"/>
                  </a:lnTo>
                  <a:lnTo>
                    <a:pt x="78" y="79"/>
                  </a:lnTo>
                  <a:lnTo>
                    <a:pt x="27" y="156"/>
                  </a:lnTo>
                  <a:lnTo>
                    <a:pt x="1" y="234"/>
                  </a:lnTo>
                  <a:lnTo>
                    <a:pt x="27" y="337"/>
                  </a:lnTo>
                  <a:lnTo>
                    <a:pt x="78" y="389"/>
                  </a:lnTo>
                  <a:lnTo>
                    <a:pt x="130" y="440"/>
                  </a:lnTo>
                  <a:lnTo>
                    <a:pt x="233" y="466"/>
                  </a:lnTo>
                  <a:lnTo>
                    <a:pt x="544" y="466"/>
                  </a:lnTo>
                  <a:lnTo>
                    <a:pt x="621" y="440"/>
                  </a:lnTo>
                  <a:lnTo>
                    <a:pt x="699" y="389"/>
                  </a:lnTo>
                  <a:lnTo>
                    <a:pt x="750" y="337"/>
                  </a:lnTo>
                  <a:lnTo>
                    <a:pt x="750" y="234"/>
                  </a:lnTo>
                  <a:lnTo>
                    <a:pt x="750" y="156"/>
                  </a:lnTo>
                  <a:lnTo>
                    <a:pt x="699" y="79"/>
                  </a:lnTo>
                  <a:lnTo>
                    <a:pt x="621" y="2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30"/>
            <p:cNvSpPr/>
            <p:nvPr/>
          </p:nvSpPr>
          <p:spPr>
            <a:xfrm>
              <a:off x="6285000" y="3657500"/>
              <a:ext cx="18775" cy="11650"/>
            </a:xfrm>
            <a:custGeom>
              <a:rect b="b" l="l" r="r" t="t"/>
              <a:pathLst>
                <a:path extrusionOk="0" h="466" w="751">
                  <a:moveTo>
                    <a:pt x="233" y="1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33"/>
                  </a:lnTo>
                  <a:lnTo>
                    <a:pt x="27" y="311"/>
                  </a:lnTo>
                  <a:lnTo>
                    <a:pt x="78" y="388"/>
                  </a:lnTo>
                  <a:lnTo>
                    <a:pt x="130" y="440"/>
                  </a:lnTo>
                  <a:lnTo>
                    <a:pt x="233" y="466"/>
                  </a:lnTo>
                  <a:lnTo>
                    <a:pt x="544" y="466"/>
                  </a:lnTo>
                  <a:lnTo>
                    <a:pt x="621" y="440"/>
                  </a:lnTo>
                  <a:lnTo>
                    <a:pt x="699" y="388"/>
                  </a:lnTo>
                  <a:lnTo>
                    <a:pt x="750" y="311"/>
                  </a:lnTo>
                  <a:lnTo>
                    <a:pt x="750" y="233"/>
                  </a:lnTo>
                  <a:lnTo>
                    <a:pt x="750" y="156"/>
                  </a:lnTo>
                  <a:lnTo>
                    <a:pt x="699" y="78"/>
                  </a:lnTo>
                  <a:lnTo>
                    <a:pt x="621" y="2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30"/>
            <p:cNvSpPr/>
            <p:nvPr/>
          </p:nvSpPr>
          <p:spPr>
            <a:xfrm>
              <a:off x="6285000" y="3634900"/>
              <a:ext cx="18775" cy="11650"/>
            </a:xfrm>
            <a:custGeom>
              <a:rect b="b" l="l" r="r" t="t"/>
              <a:pathLst>
                <a:path extrusionOk="0" h="466" w="751">
                  <a:moveTo>
                    <a:pt x="233" y="0"/>
                  </a:moveTo>
                  <a:lnTo>
                    <a:pt x="130" y="26"/>
                  </a:lnTo>
                  <a:lnTo>
                    <a:pt x="78" y="52"/>
                  </a:lnTo>
                  <a:lnTo>
                    <a:pt x="27" y="129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30" y="440"/>
                  </a:lnTo>
                  <a:lnTo>
                    <a:pt x="233" y="465"/>
                  </a:lnTo>
                  <a:lnTo>
                    <a:pt x="544" y="465"/>
                  </a:lnTo>
                  <a:lnTo>
                    <a:pt x="621" y="440"/>
                  </a:lnTo>
                  <a:lnTo>
                    <a:pt x="699" y="388"/>
                  </a:lnTo>
                  <a:lnTo>
                    <a:pt x="750" y="310"/>
                  </a:lnTo>
                  <a:lnTo>
                    <a:pt x="750" y="233"/>
                  </a:lnTo>
                  <a:lnTo>
                    <a:pt x="750" y="129"/>
                  </a:lnTo>
                  <a:lnTo>
                    <a:pt x="699" y="52"/>
                  </a:lnTo>
                  <a:lnTo>
                    <a:pt x="621" y="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30"/>
            <p:cNvSpPr/>
            <p:nvPr/>
          </p:nvSpPr>
          <p:spPr>
            <a:xfrm>
              <a:off x="6285000" y="3612275"/>
              <a:ext cx="18775" cy="11025"/>
            </a:xfrm>
            <a:custGeom>
              <a:rect b="b" l="l" r="r" t="t"/>
              <a:pathLst>
                <a:path extrusionOk="0" h="441" w="751">
                  <a:moveTo>
                    <a:pt x="130" y="1"/>
                  </a:moveTo>
                  <a:lnTo>
                    <a:pt x="78" y="53"/>
                  </a:lnTo>
                  <a:lnTo>
                    <a:pt x="27" y="130"/>
                  </a:lnTo>
                  <a:lnTo>
                    <a:pt x="1" y="208"/>
                  </a:lnTo>
                  <a:lnTo>
                    <a:pt x="27" y="311"/>
                  </a:lnTo>
                  <a:lnTo>
                    <a:pt x="78" y="389"/>
                  </a:lnTo>
                  <a:lnTo>
                    <a:pt x="130" y="440"/>
                  </a:lnTo>
                  <a:lnTo>
                    <a:pt x="621" y="440"/>
                  </a:lnTo>
                  <a:lnTo>
                    <a:pt x="699" y="389"/>
                  </a:lnTo>
                  <a:lnTo>
                    <a:pt x="750" y="311"/>
                  </a:lnTo>
                  <a:lnTo>
                    <a:pt x="750" y="208"/>
                  </a:lnTo>
                  <a:lnTo>
                    <a:pt x="750" y="130"/>
                  </a:lnTo>
                  <a:lnTo>
                    <a:pt x="699" y="53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30"/>
            <p:cNvSpPr/>
            <p:nvPr/>
          </p:nvSpPr>
          <p:spPr>
            <a:xfrm>
              <a:off x="6285000" y="3589025"/>
              <a:ext cx="18775" cy="11650"/>
            </a:xfrm>
            <a:custGeom>
              <a:rect b="b" l="l" r="r" t="t"/>
              <a:pathLst>
                <a:path extrusionOk="0" h="466" w="751">
                  <a:moveTo>
                    <a:pt x="233" y="1"/>
                  </a:moveTo>
                  <a:lnTo>
                    <a:pt x="130" y="27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33"/>
                  </a:lnTo>
                  <a:lnTo>
                    <a:pt x="27" y="337"/>
                  </a:lnTo>
                  <a:lnTo>
                    <a:pt x="78" y="388"/>
                  </a:lnTo>
                  <a:lnTo>
                    <a:pt x="130" y="440"/>
                  </a:lnTo>
                  <a:lnTo>
                    <a:pt x="233" y="466"/>
                  </a:lnTo>
                  <a:lnTo>
                    <a:pt x="544" y="466"/>
                  </a:lnTo>
                  <a:lnTo>
                    <a:pt x="621" y="440"/>
                  </a:lnTo>
                  <a:lnTo>
                    <a:pt x="699" y="388"/>
                  </a:lnTo>
                  <a:lnTo>
                    <a:pt x="750" y="337"/>
                  </a:lnTo>
                  <a:lnTo>
                    <a:pt x="750" y="233"/>
                  </a:lnTo>
                  <a:lnTo>
                    <a:pt x="750" y="156"/>
                  </a:lnTo>
                  <a:lnTo>
                    <a:pt x="699" y="78"/>
                  </a:lnTo>
                  <a:lnTo>
                    <a:pt x="621" y="2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6285000" y="3566425"/>
              <a:ext cx="18775" cy="11650"/>
            </a:xfrm>
            <a:custGeom>
              <a:rect b="b" l="l" r="r" t="t"/>
              <a:pathLst>
                <a:path extrusionOk="0" h="466" w="751">
                  <a:moveTo>
                    <a:pt x="233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7" y="130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30" y="440"/>
                  </a:lnTo>
                  <a:lnTo>
                    <a:pt x="233" y="465"/>
                  </a:lnTo>
                  <a:lnTo>
                    <a:pt x="544" y="465"/>
                  </a:lnTo>
                  <a:lnTo>
                    <a:pt x="621" y="440"/>
                  </a:lnTo>
                  <a:lnTo>
                    <a:pt x="699" y="388"/>
                  </a:lnTo>
                  <a:lnTo>
                    <a:pt x="750" y="310"/>
                  </a:lnTo>
                  <a:lnTo>
                    <a:pt x="750" y="233"/>
                  </a:lnTo>
                  <a:lnTo>
                    <a:pt x="750" y="130"/>
                  </a:lnTo>
                  <a:lnTo>
                    <a:pt x="699" y="78"/>
                  </a:lnTo>
                  <a:lnTo>
                    <a:pt x="621" y="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6285000" y="3703375"/>
              <a:ext cx="18775" cy="11000"/>
            </a:xfrm>
            <a:custGeom>
              <a:rect b="b" l="l" r="r" t="t"/>
              <a:pathLst>
                <a:path extrusionOk="0" h="440" w="751">
                  <a:moveTo>
                    <a:pt x="130" y="0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30" y="439"/>
                  </a:lnTo>
                  <a:lnTo>
                    <a:pt x="621" y="439"/>
                  </a:lnTo>
                  <a:lnTo>
                    <a:pt x="699" y="388"/>
                  </a:lnTo>
                  <a:lnTo>
                    <a:pt x="750" y="310"/>
                  </a:lnTo>
                  <a:lnTo>
                    <a:pt x="750" y="207"/>
                  </a:lnTo>
                  <a:lnTo>
                    <a:pt x="750" y="129"/>
                  </a:lnTo>
                  <a:lnTo>
                    <a:pt x="699" y="52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6285000" y="3497950"/>
              <a:ext cx="160225" cy="11650"/>
            </a:xfrm>
            <a:custGeom>
              <a:rect b="b" l="l" r="r" t="t"/>
              <a:pathLst>
                <a:path extrusionOk="0" h="466" w="6409">
                  <a:moveTo>
                    <a:pt x="233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33"/>
                  </a:lnTo>
                  <a:lnTo>
                    <a:pt x="27" y="311"/>
                  </a:lnTo>
                  <a:lnTo>
                    <a:pt x="78" y="388"/>
                  </a:lnTo>
                  <a:lnTo>
                    <a:pt x="130" y="440"/>
                  </a:lnTo>
                  <a:lnTo>
                    <a:pt x="233" y="466"/>
                  </a:lnTo>
                  <a:lnTo>
                    <a:pt x="6176" y="466"/>
                  </a:lnTo>
                  <a:lnTo>
                    <a:pt x="6280" y="440"/>
                  </a:lnTo>
                  <a:lnTo>
                    <a:pt x="6331" y="388"/>
                  </a:lnTo>
                  <a:lnTo>
                    <a:pt x="6383" y="311"/>
                  </a:lnTo>
                  <a:lnTo>
                    <a:pt x="6409" y="233"/>
                  </a:lnTo>
                  <a:lnTo>
                    <a:pt x="6383" y="156"/>
                  </a:lnTo>
                  <a:lnTo>
                    <a:pt x="6331" y="78"/>
                  </a:lnTo>
                  <a:lnTo>
                    <a:pt x="6280" y="26"/>
                  </a:lnTo>
                  <a:lnTo>
                    <a:pt x="61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6285000" y="3521200"/>
              <a:ext cx="126650" cy="11000"/>
            </a:xfrm>
            <a:custGeom>
              <a:rect b="b" l="l" r="r" t="t"/>
              <a:pathLst>
                <a:path extrusionOk="0" h="440" w="5066">
                  <a:moveTo>
                    <a:pt x="130" y="1"/>
                  </a:moveTo>
                  <a:lnTo>
                    <a:pt x="78" y="52"/>
                  </a:lnTo>
                  <a:lnTo>
                    <a:pt x="27" y="130"/>
                  </a:lnTo>
                  <a:lnTo>
                    <a:pt x="1" y="207"/>
                  </a:lnTo>
                  <a:lnTo>
                    <a:pt x="27" y="311"/>
                  </a:lnTo>
                  <a:lnTo>
                    <a:pt x="78" y="388"/>
                  </a:lnTo>
                  <a:lnTo>
                    <a:pt x="130" y="414"/>
                  </a:lnTo>
                  <a:lnTo>
                    <a:pt x="233" y="440"/>
                  </a:lnTo>
                  <a:lnTo>
                    <a:pt x="4833" y="440"/>
                  </a:lnTo>
                  <a:lnTo>
                    <a:pt x="4936" y="414"/>
                  </a:lnTo>
                  <a:lnTo>
                    <a:pt x="5014" y="388"/>
                  </a:lnTo>
                  <a:lnTo>
                    <a:pt x="5065" y="311"/>
                  </a:lnTo>
                  <a:lnTo>
                    <a:pt x="5065" y="207"/>
                  </a:lnTo>
                  <a:lnTo>
                    <a:pt x="5065" y="130"/>
                  </a:lnTo>
                  <a:lnTo>
                    <a:pt x="5014" y="52"/>
                  </a:lnTo>
                  <a:lnTo>
                    <a:pt x="49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6285000" y="3543825"/>
              <a:ext cx="91775" cy="11000"/>
            </a:xfrm>
            <a:custGeom>
              <a:rect b="b" l="l" r="r" t="t"/>
              <a:pathLst>
                <a:path extrusionOk="0" h="440" w="3671">
                  <a:moveTo>
                    <a:pt x="130" y="0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8"/>
                  </a:lnTo>
                  <a:lnTo>
                    <a:pt x="130" y="439"/>
                  </a:lnTo>
                  <a:lnTo>
                    <a:pt x="3541" y="439"/>
                  </a:lnTo>
                  <a:lnTo>
                    <a:pt x="3618" y="388"/>
                  </a:lnTo>
                  <a:lnTo>
                    <a:pt x="3644" y="310"/>
                  </a:lnTo>
                  <a:lnTo>
                    <a:pt x="3670" y="233"/>
                  </a:lnTo>
                  <a:lnTo>
                    <a:pt x="3644" y="129"/>
                  </a:lnTo>
                  <a:lnTo>
                    <a:pt x="3618" y="52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6254650" y="3381675"/>
              <a:ext cx="370800" cy="388900"/>
            </a:xfrm>
            <a:custGeom>
              <a:rect b="b" l="l" r="r" t="t"/>
              <a:pathLst>
                <a:path extrusionOk="0" h="15556" w="14832">
                  <a:moveTo>
                    <a:pt x="8708" y="776"/>
                  </a:moveTo>
                  <a:lnTo>
                    <a:pt x="10749" y="2843"/>
                  </a:lnTo>
                  <a:lnTo>
                    <a:pt x="9096" y="2843"/>
                  </a:lnTo>
                  <a:lnTo>
                    <a:pt x="9018" y="2817"/>
                  </a:lnTo>
                  <a:lnTo>
                    <a:pt x="8941" y="2817"/>
                  </a:lnTo>
                  <a:lnTo>
                    <a:pt x="8837" y="2714"/>
                  </a:lnTo>
                  <a:lnTo>
                    <a:pt x="8734" y="2610"/>
                  </a:lnTo>
                  <a:lnTo>
                    <a:pt x="8734" y="2533"/>
                  </a:lnTo>
                  <a:lnTo>
                    <a:pt x="8708" y="2455"/>
                  </a:lnTo>
                  <a:lnTo>
                    <a:pt x="8708" y="776"/>
                  </a:lnTo>
                  <a:close/>
                  <a:moveTo>
                    <a:pt x="8269" y="2533"/>
                  </a:moveTo>
                  <a:lnTo>
                    <a:pt x="8295" y="2688"/>
                  </a:lnTo>
                  <a:lnTo>
                    <a:pt x="8346" y="2817"/>
                  </a:lnTo>
                  <a:lnTo>
                    <a:pt x="8424" y="2946"/>
                  </a:lnTo>
                  <a:lnTo>
                    <a:pt x="8527" y="3075"/>
                  </a:lnTo>
                  <a:lnTo>
                    <a:pt x="8656" y="3153"/>
                  </a:lnTo>
                  <a:lnTo>
                    <a:pt x="8786" y="3230"/>
                  </a:lnTo>
                  <a:lnTo>
                    <a:pt x="8941" y="3282"/>
                  </a:lnTo>
                  <a:lnTo>
                    <a:pt x="9871" y="3282"/>
                  </a:lnTo>
                  <a:lnTo>
                    <a:pt x="9871" y="3670"/>
                  </a:lnTo>
                  <a:lnTo>
                    <a:pt x="9845" y="3721"/>
                  </a:lnTo>
                  <a:lnTo>
                    <a:pt x="9793" y="3747"/>
                  </a:lnTo>
                  <a:lnTo>
                    <a:pt x="1758" y="3747"/>
                  </a:lnTo>
                  <a:lnTo>
                    <a:pt x="1680" y="3721"/>
                  </a:lnTo>
                  <a:lnTo>
                    <a:pt x="1680" y="3670"/>
                  </a:lnTo>
                  <a:lnTo>
                    <a:pt x="1680" y="2610"/>
                  </a:lnTo>
                  <a:lnTo>
                    <a:pt x="1680" y="2559"/>
                  </a:lnTo>
                  <a:lnTo>
                    <a:pt x="1758" y="2533"/>
                  </a:lnTo>
                  <a:close/>
                  <a:moveTo>
                    <a:pt x="11447" y="6021"/>
                  </a:moveTo>
                  <a:lnTo>
                    <a:pt x="11731" y="6047"/>
                  </a:lnTo>
                  <a:lnTo>
                    <a:pt x="12016" y="6073"/>
                  </a:lnTo>
                  <a:lnTo>
                    <a:pt x="12274" y="6150"/>
                  </a:lnTo>
                  <a:lnTo>
                    <a:pt x="12532" y="6228"/>
                  </a:lnTo>
                  <a:lnTo>
                    <a:pt x="12791" y="6357"/>
                  </a:lnTo>
                  <a:lnTo>
                    <a:pt x="13023" y="6486"/>
                  </a:lnTo>
                  <a:lnTo>
                    <a:pt x="13230" y="6641"/>
                  </a:lnTo>
                  <a:lnTo>
                    <a:pt x="13437" y="6796"/>
                  </a:lnTo>
                  <a:lnTo>
                    <a:pt x="13617" y="7003"/>
                  </a:lnTo>
                  <a:lnTo>
                    <a:pt x="13798" y="7210"/>
                  </a:lnTo>
                  <a:lnTo>
                    <a:pt x="13928" y="7416"/>
                  </a:lnTo>
                  <a:lnTo>
                    <a:pt x="14083" y="7649"/>
                  </a:lnTo>
                  <a:lnTo>
                    <a:pt x="14186" y="7907"/>
                  </a:lnTo>
                  <a:lnTo>
                    <a:pt x="14263" y="8166"/>
                  </a:lnTo>
                  <a:lnTo>
                    <a:pt x="14315" y="8424"/>
                  </a:lnTo>
                  <a:lnTo>
                    <a:pt x="14367" y="8708"/>
                  </a:lnTo>
                  <a:lnTo>
                    <a:pt x="11576" y="8708"/>
                  </a:lnTo>
                  <a:lnTo>
                    <a:pt x="10129" y="6331"/>
                  </a:lnTo>
                  <a:lnTo>
                    <a:pt x="10439" y="6202"/>
                  </a:lnTo>
                  <a:lnTo>
                    <a:pt x="10775" y="6098"/>
                  </a:lnTo>
                  <a:lnTo>
                    <a:pt x="11111" y="6047"/>
                  </a:lnTo>
                  <a:lnTo>
                    <a:pt x="11447" y="6021"/>
                  </a:lnTo>
                  <a:close/>
                  <a:moveTo>
                    <a:pt x="9742" y="6564"/>
                  </a:moveTo>
                  <a:lnTo>
                    <a:pt x="11266" y="9070"/>
                  </a:lnTo>
                  <a:lnTo>
                    <a:pt x="11344" y="9147"/>
                  </a:lnTo>
                  <a:lnTo>
                    <a:pt x="11447" y="9173"/>
                  </a:lnTo>
                  <a:lnTo>
                    <a:pt x="14367" y="9173"/>
                  </a:lnTo>
                  <a:lnTo>
                    <a:pt x="14315" y="9457"/>
                  </a:lnTo>
                  <a:lnTo>
                    <a:pt x="14263" y="9716"/>
                  </a:lnTo>
                  <a:lnTo>
                    <a:pt x="14186" y="9974"/>
                  </a:lnTo>
                  <a:lnTo>
                    <a:pt x="14083" y="10233"/>
                  </a:lnTo>
                  <a:lnTo>
                    <a:pt x="13928" y="10465"/>
                  </a:lnTo>
                  <a:lnTo>
                    <a:pt x="13798" y="10672"/>
                  </a:lnTo>
                  <a:lnTo>
                    <a:pt x="13617" y="10879"/>
                  </a:lnTo>
                  <a:lnTo>
                    <a:pt x="13437" y="11085"/>
                  </a:lnTo>
                  <a:lnTo>
                    <a:pt x="13230" y="11240"/>
                  </a:lnTo>
                  <a:lnTo>
                    <a:pt x="13023" y="11395"/>
                  </a:lnTo>
                  <a:lnTo>
                    <a:pt x="12791" y="11525"/>
                  </a:lnTo>
                  <a:lnTo>
                    <a:pt x="12532" y="11654"/>
                  </a:lnTo>
                  <a:lnTo>
                    <a:pt x="12274" y="11731"/>
                  </a:lnTo>
                  <a:lnTo>
                    <a:pt x="12016" y="11809"/>
                  </a:lnTo>
                  <a:lnTo>
                    <a:pt x="11731" y="11835"/>
                  </a:lnTo>
                  <a:lnTo>
                    <a:pt x="11447" y="11860"/>
                  </a:lnTo>
                  <a:lnTo>
                    <a:pt x="11163" y="11835"/>
                  </a:lnTo>
                  <a:lnTo>
                    <a:pt x="10853" y="11809"/>
                  </a:lnTo>
                  <a:lnTo>
                    <a:pt x="10594" y="11731"/>
                  </a:lnTo>
                  <a:lnTo>
                    <a:pt x="10310" y="11628"/>
                  </a:lnTo>
                  <a:lnTo>
                    <a:pt x="10052" y="11499"/>
                  </a:lnTo>
                  <a:lnTo>
                    <a:pt x="9819" y="11370"/>
                  </a:lnTo>
                  <a:lnTo>
                    <a:pt x="9587" y="11189"/>
                  </a:lnTo>
                  <a:lnTo>
                    <a:pt x="9380" y="11008"/>
                  </a:lnTo>
                  <a:lnTo>
                    <a:pt x="9199" y="10801"/>
                  </a:lnTo>
                  <a:lnTo>
                    <a:pt x="9044" y="10569"/>
                  </a:lnTo>
                  <a:lnTo>
                    <a:pt x="8889" y="10336"/>
                  </a:lnTo>
                  <a:lnTo>
                    <a:pt x="8760" y="10078"/>
                  </a:lnTo>
                  <a:lnTo>
                    <a:pt x="8656" y="9819"/>
                  </a:lnTo>
                  <a:lnTo>
                    <a:pt x="8605" y="9535"/>
                  </a:lnTo>
                  <a:lnTo>
                    <a:pt x="8553" y="9251"/>
                  </a:lnTo>
                  <a:lnTo>
                    <a:pt x="8527" y="8941"/>
                  </a:lnTo>
                  <a:lnTo>
                    <a:pt x="8553" y="8579"/>
                  </a:lnTo>
                  <a:lnTo>
                    <a:pt x="8605" y="8243"/>
                  </a:lnTo>
                  <a:lnTo>
                    <a:pt x="8708" y="7907"/>
                  </a:lnTo>
                  <a:lnTo>
                    <a:pt x="8863" y="7597"/>
                  </a:lnTo>
                  <a:lnTo>
                    <a:pt x="9018" y="7313"/>
                  </a:lnTo>
                  <a:lnTo>
                    <a:pt x="9225" y="7029"/>
                  </a:lnTo>
                  <a:lnTo>
                    <a:pt x="9483" y="6796"/>
                  </a:lnTo>
                  <a:lnTo>
                    <a:pt x="9742" y="6564"/>
                  </a:lnTo>
                  <a:close/>
                  <a:moveTo>
                    <a:pt x="8527" y="10620"/>
                  </a:moveTo>
                  <a:lnTo>
                    <a:pt x="8760" y="10956"/>
                  </a:lnTo>
                  <a:lnTo>
                    <a:pt x="8992" y="11266"/>
                  </a:lnTo>
                  <a:lnTo>
                    <a:pt x="8992" y="12842"/>
                  </a:lnTo>
                  <a:lnTo>
                    <a:pt x="8527" y="12842"/>
                  </a:lnTo>
                  <a:lnTo>
                    <a:pt x="8527" y="10620"/>
                  </a:lnTo>
                  <a:close/>
                  <a:moveTo>
                    <a:pt x="827" y="1"/>
                  </a:moveTo>
                  <a:lnTo>
                    <a:pt x="672" y="26"/>
                  </a:lnTo>
                  <a:lnTo>
                    <a:pt x="517" y="78"/>
                  </a:lnTo>
                  <a:lnTo>
                    <a:pt x="362" y="156"/>
                  </a:lnTo>
                  <a:lnTo>
                    <a:pt x="233" y="259"/>
                  </a:lnTo>
                  <a:lnTo>
                    <a:pt x="130" y="388"/>
                  </a:lnTo>
                  <a:lnTo>
                    <a:pt x="52" y="517"/>
                  </a:lnTo>
                  <a:lnTo>
                    <a:pt x="26" y="672"/>
                  </a:lnTo>
                  <a:lnTo>
                    <a:pt x="1" y="853"/>
                  </a:lnTo>
                  <a:lnTo>
                    <a:pt x="1" y="14729"/>
                  </a:lnTo>
                  <a:lnTo>
                    <a:pt x="26" y="14884"/>
                  </a:lnTo>
                  <a:lnTo>
                    <a:pt x="52" y="15064"/>
                  </a:lnTo>
                  <a:lnTo>
                    <a:pt x="130" y="15194"/>
                  </a:lnTo>
                  <a:lnTo>
                    <a:pt x="233" y="15323"/>
                  </a:lnTo>
                  <a:lnTo>
                    <a:pt x="362" y="15426"/>
                  </a:lnTo>
                  <a:lnTo>
                    <a:pt x="517" y="15504"/>
                  </a:lnTo>
                  <a:lnTo>
                    <a:pt x="672" y="15555"/>
                  </a:lnTo>
                  <a:lnTo>
                    <a:pt x="2481" y="15555"/>
                  </a:lnTo>
                  <a:lnTo>
                    <a:pt x="2533" y="15504"/>
                  </a:lnTo>
                  <a:lnTo>
                    <a:pt x="2584" y="15426"/>
                  </a:lnTo>
                  <a:lnTo>
                    <a:pt x="2610" y="15323"/>
                  </a:lnTo>
                  <a:lnTo>
                    <a:pt x="2584" y="15245"/>
                  </a:lnTo>
                  <a:lnTo>
                    <a:pt x="2533" y="15168"/>
                  </a:lnTo>
                  <a:lnTo>
                    <a:pt x="2481" y="15116"/>
                  </a:lnTo>
                  <a:lnTo>
                    <a:pt x="827" y="15116"/>
                  </a:lnTo>
                  <a:lnTo>
                    <a:pt x="750" y="15090"/>
                  </a:lnTo>
                  <a:lnTo>
                    <a:pt x="698" y="15090"/>
                  </a:lnTo>
                  <a:lnTo>
                    <a:pt x="569" y="14987"/>
                  </a:lnTo>
                  <a:lnTo>
                    <a:pt x="491" y="14884"/>
                  </a:lnTo>
                  <a:lnTo>
                    <a:pt x="466" y="14806"/>
                  </a:lnTo>
                  <a:lnTo>
                    <a:pt x="466" y="14729"/>
                  </a:lnTo>
                  <a:lnTo>
                    <a:pt x="466" y="14548"/>
                  </a:lnTo>
                  <a:lnTo>
                    <a:pt x="646" y="14625"/>
                  </a:lnTo>
                  <a:lnTo>
                    <a:pt x="827" y="14651"/>
                  </a:lnTo>
                  <a:lnTo>
                    <a:pt x="10698" y="14651"/>
                  </a:lnTo>
                  <a:lnTo>
                    <a:pt x="10904" y="14625"/>
                  </a:lnTo>
                  <a:lnTo>
                    <a:pt x="11085" y="14548"/>
                  </a:lnTo>
                  <a:lnTo>
                    <a:pt x="11085" y="14729"/>
                  </a:lnTo>
                  <a:lnTo>
                    <a:pt x="11085" y="14806"/>
                  </a:lnTo>
                  <a:lnTo>
                    <a:pt x="11059" y="14884"/>
                  </a:lnTo>
                  <a:lnTo>
                    <a:pt x="10982" y="14987"/>
                  </a:lnTo>
                  <a:lnTo>
                    <a:pt x="10853" y="15090"/>
                  </a:lnTo>
                  <a:lnTo>
                    <a:pt x="10775" y="15090"/>
                  </a:lnTo>
                  <a:lnTo>
                    <a:pt x="10698" y="15116"/>
                  </a:lnTo>
                  <a:lnTo>
                    <a:pt x="3360" y="15116"/>
                  </a:lnTo>
                  <a:lnTo>
                    <a:pt x="3282" y="15168"/>
                  </a:lnTo>
                  <a:lnTo>
                    <a:pt x="3230" y="15245"/>
                  </a:lnTo>
                  <a:lnTo>
                    <a:pt x="3230" y="15323"/>
                  </a:lnTo>
                  <a:lnTo>
                    <a:pt x="3230" y="15426"/>
                  </a:lnTo>
                  <a:lnTo>
                    <a:pt x="3282" y="15504"/>
                  </a:lnTo>
                  <a:lnTo>
                    <a:pt x="3360" y="15555"/>
                  </a:lnTo>
                  <a:lnTo>
                    <a:pt x="10879" y="15555"/>
                  </a:lnTo>
                  <a:lnTo>
                    <a:pt x="11034" y="15504"/>
                  </a:lnTo>
                  <a:lnTo>
                    <a:pt x="11163" y="15426"/>
                  </a:lnTo>
                  <a:lnTo>
                    <a:pt x="11292" y="15323"/>
                  </a:lnTo>
                  <a:lnTo>
                    <a:pt x="11395" y="15194"/>
                  </a:lnTo>
                  <a:lnTo>
                    <a:pt x="11473" y="15064"/>
                  </a:lnTo>
                  <a:lnTo>
                    <a:pt x="11525" y="14884"/>
                  </a:lnTo>
                  <a:lnTo>
                    <a:pt x="11550" y="14729"/>
                  </a:lnTo>
                  <a:lnTo>
                    <a:pt x="11550" y="12300"/>
                  </a:lnTo>
                  <a:lnTo>
                    <a:pt x="11886" y="12274"/>
                  </a:lnTo>
                  <a:lnTo>
                    <a:pt x="12196" y="12222"/>
                  </a:lnTo>
                  <a:lnTo>
                    <a:pt x="12506" y="12145"/>
                  </a:lnTo>
                  <a:lnTo>
                    <a:pt x="12817" y="12016"/>
                  </a:lnTo>
                  <a:lnTo>
                    <a:pt x="13101" y="11886"/>
                  </a:lnTo>
                  <a:lnTo>
                    <a:pt x="13385" y="11705"/>
                  </a:lnTo>
                  <a:lnTo>
                    <a:pt x="13643" y="11499"/>
                  </a:lnTo>
                  <a:lnTo>
                    <a:pt x="13876" y="11292"/>
                  </a:lnTo>
                  <a:lnTo>
                    <a:pt x="14083" y="11059"/>
                  </a:lnTo>
                  <a:lnTo>
                    <a:pt x="14263" y="10801"/>
                  </a:lnTo>
                  <a:lnTo>
                    <a:pt x="14418" y="10517"/>
                  </a:lnTo>
                  <a:lnTo>
                    <a:pt x="14574" y="10233"/>
                  </a:lnTo>
                  <a:lnTo>
                    <a:pt x="14677" y="9923"/>
                  </a:lnTo>
                  <a:lnTo>
                    <a:pt x="14754" y="9613"/>
                  </a:lnTo>
                  <a:lnTo>
                    <a:pt x="14806" y="9277"/>
                  </a:lnTo>
                  <a:lnTo>
                    <a:pt x="14832" y="8941"/>
                  </a:lnTo>
                  <a:lnTo>
                    <a:pt x="14806" y="8605"/>
                  </a:lnTo>
                  <a:lnTo>
                    <a:pt x="14754" y="8269"/>
                  </a:lnTo>
                  <a:lnTo>
                    <a:pt x="14677" y="7933"/>
                  </a:lnTo>
                  <a:lnTo>
                    <a:pt x="14548" y="7623"/>
                  </a:lnTo>
                  <a:lnTo>
                    <a:pt x="14418" y="7339"/>
                  </a:lnTo>
                  <a:lnTo>
                    <a:pt x="14238" y="7054"/>
                  </a:lnTo>
                  <a:lnTo>
                    <a:pt x="14057" y="6796"/>
                  </a:lnTo>
                  <a:lnTo>
                    <a:pt x="13824" y="6564"/>
                  </a:lnTo>
                  <a:lnTo>
                    <a:pt x="13592" y="6331"/>
                  </a:lnTo>
                  <a:lnTo>
                    <a:pt x="13333" y="6150"/>
                  </a:lnTo>
                  <a:lnTo>
                    <a:pt x="13049" y="5969"/>
                  </a:lnTo>
                  <a:lnTo>
                    <a:pt x="12765" y="5840"/>
                  </a:lnTo>
                  <a:lnTo>
                    <a:pt x="12455" y="5711"/>
                  </a:lnTo>
                  <a:lnTo>
                    <a:pt x="12119" y="5633"/>
                  </a:lnTo>
                  <a:lnTo>
                    <a:pt x="11783" y="5582"/>
                  </a:lnTo>
                  <a:lnTo>
                    <a:pt x="11214" y="5582"/>
                  </a:lnTo>
                  <a:lnTo>
                    <a:pt x="10982" y="5608"/>
                  </a:lnTo>
                  <a:lnTo>
                    <a:pt x="10775" y="5633"/>
                  </a:lnTo>
                  <a:lnTo>
                    <a:pt x="10543" y="5685"/>
                  </a:lnTo>
                  <a:lnTo>
                    <a:pt x="10336" y="5763"/>
                  </a:lnTo>
                  <a:lnTo>
                    <a:pt x="10103" y="5840"/>
                  </a:lnTo>
                  <a:lnTo>
                    <a:pt x="9897" y="5943"/>
                  </a:lnTo>
                  <a:lnTo>
                    <a:pt x="9716" y="6047"/>
                  </a:lnTo>
                  <a:lnTo>
                    <a:pt x="9354" y="6305"/>
                  </a:lnTo>
                  <a:lnTo>
                    <a:pt x="9044" y="6564"/>
                  </a:lnTo>
                  <a:lnTo>
                    <a:pt x="8786" y="6874"/>
                  </a:lnTo>
                  <a:lnTo>
                    <a:pt x="8553" y="7210"/>
                  </a:lnTo>
                  <a:lnTo>
                    <a:pt x="8372" y="7571"/>
                  </a:lnTo>
                  <a:lnTo>
                    <a:pt x="8217" y="7959"/>
                  </a:lnTo>
                  <a:lnTo>
                    <a:pt x="8140" y="8346"/>
                  </a:lnTo>
                  <a:lnTo>
                    <a:pt x="8088" y="8760"/>
                  </a:lnTo>
                  <a:lnTo>
                    <a:pt x="8088" y="8812"/>
                  </a:lnTo>
                  <a:lnTo>
                    <a:pt x="8088" y="12894"/>
                  </a:lnTo>
                  <a:lnTo>
                    <a:pt x="8088" y="12972"/>
                  </a:lnTo>
                  <a:lnTo>
                    <a:pt x="8114" y="13049"/>
                  </a:lnTo>
                  <a:lnTo>
                    <a:pt x="8191" y="13178"/>
                  </a:lnTo>
                  <a:lnTo>
                    <a:pt x="8321" y="13256"/>
                  </a:lnTo>
                  <a:lnTo>
                    <a:pt x="8372" y="13282"/>
                  </a:lnTo>
                  <a:lnTo>
                    <a:pt x="9147" y="13282"/>
                  </a:lnTo>
                  <a:lnTo>
                    <a:pt x="9225" y="13256"/>
                  </a:lnTo>
                  <a:lnTo>
                    <a:pt x="9328" y="13178"/>
                  </a:lnTo>
                  <a:lnTo>
                    <a:pt x="9406" y="13049"/>
                  </a:lnTo>
                  <a:lnTo>
                    <a:pt x="9432" y="12972"/>
                  </a:lnTo>
                  <a:lnTo>
                    <a:pt x="9457" y="12894"/>
                  </a:lnTo>
                  <a:lnTo>
                    <a:pt x="9457" y="11654"/>
                  </a:lnTo>
                  <a:lnTo>
                    <a:pt x="9819" y="11886"/>
                  </a:lnTo>
                  <a:lnTo>
                    <a:pt x="10207" y="12067"/>
                  </a:lnTo>
                  <a:lnTo>
                    <a:pt x="10646" y="12222"/>
                  </a:lnTo>
                  <a:lnTo>
                    <a:pt x="11085" y="12300"/>
                  </a:lnTo>
                  <a:lnTo>
                    <a:pt x="11085" y="13824"/>
                  </a:lnTo>
                  <a:lnTo>
                    <a:pt x="11085" y="13902"/>
                  </a:lnTo>
                  <a:lnTo>
                    <a:pt x="11059" y="13953"/>
                  </a:lnTo>
                  <a:lnTo>
                    <a:pt x="10982" y="14083"/>
                  </a:lnTo>
                  <a:lnTo>
                    <a:pt x="10853" y="14160"/>
                  </a:lnTo>
                  <a:lnTo>
                    <a:pt x="10775" y="14186"/>
                  </a:lnTo>
                  <a:lnTo>
                    <a:pt x="750" y="14186"/>
                  </a:lnTo>
                  <a:lnTo>
                    <a:pt x="698" y="14160"/>
                  </a:lnTo>
                  <a:lnTo>
                    <a:pt x="569" y="14083"/>
                  </a:lnTo>
                  <a:lnTo>
                    <a:pt x="491" y="13953"/>
                  </a:lnTo>
                  <a:lnTo>
                    <a:pt x="466" y="13902"/>
                  </a:lnTo>
                  <a:lnTo>
                    <a:pt x="466" y="13824"/>
                  </a:lnTo>
                  <a:lnTo>
                    <a:pt x="466" y="853"/>
                  </a:lnTo>
                  <a:lnTo>
                    <a:pt x="466" y="776"/>
                  </a:lnTo>
                  <a:lnTo>
                    <a:pt x="491" y="698"/>
                  </a:lnTo>
                  <a:lnTo>
                    <a:pt x="569" y="569"/>
                  </a:lnTo>
                  <a:lnTo>
                    <a:pt x="698" y="491"/>
                  </a:lnTo>
                  <a:lnTo>
                    <a:pt x="750" y="466"/>
                  </a:lnTo>
                  <a:lnTo>
                    <a:pt x="8269" y="466"/>
                  </a:lnTo>
                  <a:lnTo>
                    <a:pt x="8269" y="2068"/>
                  </a:lnTo>
                  <a:lnTo>
                    <a:pt x="1758" y="2068"/>
                  </a:lnTo>
                  <a:lnTo>
                    <a:pt x="1628" y="2093"/>
                  </a:lnTo>
                  <a:lnTo>
                    <a:pt x="1551" y="2119"/>
                  </a:lnTo>
                  <a:lnTo>
                    <a:pt x="1447" y="2171"/>
                  </a:lnTo>
                  <a:lnTo>
                    <a:pt x="1370" y="2223"/>
                  </a:lnTo>
                  <a:lnTo>
                    <a:pt x="1292" y="2300"/>
                  </a:lnTo>
                  <a:lnTo>
                    <a:pt x="1267" y="2404"/>
                  </a:lnTo>
                  <a:lnTo>
                    <a:pt x="1215" y="2507"/>
                  </a:lnTo>
                  <a:lnTo>
                    <a:pt x="1215" y="2610"/>
                  </a:lnTo>
                  <a:lnTo>
                    <a:pt x="1215" y="3670"/>
                  </a:lnTo>
                  <a:lnTo>
                    <a:pt x="1215" y="3773"/>
                  </a:lnTo>
                  <a:lnTo>
                    <a:pt x="1267" y="3876"/>
                  </a:lnTo>
                  <a:lnTo>
                    <a:pt x="1292" y="3980"/>
                  </a:lnTo>
                  <a:lnTo>
                    <a:pt x="1370" y="4057"/>
                  </a:lnTo>
                  <a:lnTo>
                    <a:pt x="1447" y="4109"/>
                  </a:lnTo>
                  <a:lnTo>
                    <a:pt x="1551" y="4161"/>
                  </a:lnTo>
                  <a:lnTo>
                    <a:pt x="1628" y="4186"/>
                  </a:lnTo>
                  <a:lnTo>
                    <a:pt x="1758" y="4212"/>
                  </a:lnTo>
                  <a:lnTo>
                    <a:pt x="9793" y="4212"/>
                  </a:lnTo>
                  <a:lnTo>
                    <a:pt x="9897" y="4186"/>
                  </a:lnTo>
                  <a:lnTo>
                    <a:pt x="10000" y="4161"/>
                  </a:lnTo>
                  <a:lnTo>
                    <a:pt x="10103" y="4109"/>
                  </a:lnTo>
                  <a:lnTo>
                    <a:pt x="10181" y="4057"/>
                  </a:lnTo>
                  <a:lnTo>
                    <a:pt x="10233" y="3980"/>
                  </a:lnTo>
                  <a:lnTo>
                    <a:pt x="10284" y="3876"/>
                  </a:lnTo>
                  <a:lnTo>
                    <a:pt x="10310" y="3773"/>
                  </a:lnTo>
                  <a:lnTo>
                    <a:pt x="10336" y="3670"/>
                  </a:lnTo>
                  <a:lnTo>
                    <a:pt x="10336" y="3282"/>
                  </a:lnTo>
                  <a:lnTo>
                    <a:pt x="11085" y="3282"/>
                  </a:lnTo>
                  <a:lnTo>
                    <a:pt x="11085" y="3308"/>
                  </a:lnTo>
                  <a:lnTo>
                    <a:pt x="11085" y="4729"/>
                  </a:lnTo>
                  <a:lnTo>
                    <a:pt x="11111" y="4832"/>
                  </a:lnTo>
                  <a:lnTo>
                    <a:pt x="11163" y="4910"/>
                  </a:lnTo>
                  <a:lnTo>
                    <a:pt x="11214" y="4936"/>
                  </a:lnTo>
                  <a:lnTo>
                    <a:pt x="11318" y="4962"/>
                  </a:lnTo>
                  <a:lnTo>
                    <a:pt x="11395" y="4936"/>
                  </a:lnTo>
                  <a:lnTo>
                    <a:pt x="11473" y="4910"/>
                  </a:lnTo>
                  <a:lnTo>
                    <a:pt x="11525" y="4832"/>
                  </a:lnTo>
                  <a:lnTo>
                    <a:pt x="11550" y="4729"/>
                  </a:lnTo>
                  <a:lnTo>
                    <a:pt x="11550" y="3308"/>
                  </a:lnTo>
                  <a:lnTo>
                    <a:pt x="11525" y="3153"/>
                  </a:lnTo>
                  <a:lnTo>
                    <a:pt x="11473" y="2998"/>
                  </a:lnTo>
                  <a:lnTo>
                    <a:pt x="11395" y="2869"/>
                  </a:lnTo>
                  <a:lnTo>
                    <a:pt x="11292" y="2739"/>
                  </a:lnTo>
                  <a:lnTo>
                    <a:pt x="8837" y="259"/>
                  </a:lnTo>
                  <a:lnTo>
                    <a:pt x="8708" y="156"/>
                  </a:lnTo>
                  <a:lnTo>
                    <a:pt x="8553" y="78"/>
                  </a:lnTo>
                  <a:lnTo>
                    <a:pt x="8398" y="26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9" name="Google Shape;2489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16b84b3877e_0_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Relay</a:t>
            </a:r>
            <a:endParaRPr/>
          </a:p>
        </p:txBody>
      </p:sp>
      <p:pic>
        <p:nvPicPr>
          <p:cNvPr id="2495" name="Google Shape;2495;g16b84b3877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252"/>
            <a:ext cx="8839202" cy="22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g16b84b3877e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16b84b3877e_0_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Relay</a:t>
            </a:r>
            <a:endParaRPr/>
          </a:p>
        </p:txBody>
      </p:sp>
      <p:pic>
        <p:nvPicPr>
          <p:cNvPr id="2502" name="Google Shape;2502;g16b84b3877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252"/>
            <a:ext cx="8839202" cy="22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g16b84b3877e_0_5"/>
          <p:cNvSpPr txBox="1"/>
          <p:nvPr>
            <p:ph idx="12" type="sldNum"/>
          </p:nvPr>
        </p:nvSpPr>
        <p:spPr>
          <a:xfrm>
            <a:off x="47412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04" name="Google Shape;2504;g16b84b3877e_0_5"/>
          <p:cNvSpPr txBox="1"/>
          <p:nvPr>
            <p:ph idx="2" type="sldNum"/>
          </p:nvPr>
        </p:nvSpPr>
        <p:spPr>
          <a:xfrm>
            <a:off x="146597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05" name="Google Shape;2505;g16b84b3877e_0_5"/>
          <p:cNvSpPr txBox="1"/>
          <p:nvPr>
            <p:ph idx="3" type="sldNum"/>
          </p:nvPr>
        </p:nvSpPr>
        <p:spPr>
          <a:xfrm>
            <a:off x="245782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06" name="Google Shape;2506;g16b84b3877e_0_5"/>
          <p:cNvSpPr txBox="1"/>
          <p:nvPr>
            <p:ph idx="4" type="sldNum"/>
          </p:nvPr>
        </p:nvSpPr>
        <p:spPr>
          <a:xfrm>
            <a:off x="344967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507" name="Google Shape;2507;g16b84b3877e_0_5"/>
          <p:cNvSpPr txBox="1"/>
          <p:nvPr>
            <p:ph idx="5" type="sldNum"/>
          </p:nvPr>
        </p:nvSpPr>
        <p:spPr>
          <a:xfrm>
            <a:off x="4683438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508" name="Google Shape;2508;g16b84b3877e_0_5"/>
          <p:cNvSpPr txBox="1"/>
          <p:nvPr>
            <p:ph idx="6" type="sldNum"/>
          </p:nvPr>
        </p:nvSpPr>
        <p:spPr>
          <a:xfrm>
            <a:off x="5739350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509" name="Google Shape;2509;g16b84b3877e_0_5"/>
          <p:cNvSpPr txBox="1"/>
          <p:nvPr>
            <p:ph idx="7" type="sldNum"/>
          </p:nvPr>
        </p:nvSpPr>
        <p:spPr>
          <a:xfrm>
            <a:off x="6795250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510" name="Google Shape;2510;g16b84b3877e_0_5"/>
          <p:cNvSpPr txBox="1"/>
          <p:nvPr>
            <p:ph idx="8" type="sldNum"/>
          </p:nvPr>
        </p:nvSpPr>
        <p:spPr>
          <a:xfrm>
            <a:off x="777287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511" name="Google Shape;2511;g16b84b3877e_0_5"/>
          <p:cNvSpPr txBox="1"/>
          <p:nvPr>
            <p:ph idx="9" type="sldNum"/>
          </p:nvPr>
        </p:nvSpPr>
        <p:spPr>
          <a:xfrm>
            <a:off x="8430725" y="29647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512" name="Google Shape;2512;g16b84b3877e_0_5"/>
          <p:cNvSpPr txBox="1"/>
          <p:nvPr>
            <p:ph idx="13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16b84b3877e_0_1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Micrófono de Referencia</a:t>
            </a:r>
            <a:endParaRPr/>
          </a:p>
        </p:txBody>
      </p:sp>
      <p:sp>
        <p:nvSpPr>
          <p:cNvPr id="2518" name="Google Shape;2518;g16b84b3877e_0_19"/>
          <p:cNvSpPr txBox="1"/>
          <p:nvPr/>
        </p:nvSpPr>
        <p:spPr>
          <a:xfrm>
            <a:off x="4074100" y="2185351"/>
            <a:ext cx="3089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Captura la señal del ruido en el entorno.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9" name="Google Shape;2519;g16b84b3877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25" y="984725"/>
            <a:ext cx="3252974" cy="31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g16b84b3877e_0_19"/>
          <p:cNvSpPr txBox="1"/>
          <p:nvPr>
            <p:ph idx="12" type="sldNum"/>
          </p:nvPr>
        </p:nvSpPr>
        <p:spPr>
          <a:xfrm>
            <a:off x="3533200" y="38662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21" name="Google Shape;2521;g16b84b3877e_0_19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16b84b3877e_0_2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Amplificador</a:t>
            </a:r>
            <a:endParaRPr/>
          </a:p>
        </p:txBody>
      </p:sp>
      <p:sp>
        <p:nvSpPr>
          <p:cNvPr id="2527" name="Google Shape;2527;g16b84b3877e_0_23"/>
          <p:cNvSpPr txBox="1"/>
          <p:nvPr/>
        </p:nvSpPr>
        <p:spPr>
          <a:xfrm>
            <a:off x="4017200" y="2554638"/>
            <a:ext cx="407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vez captada la señal, se procede a amplificar dicha señal.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8" name="Google Shape;2528;g16b84b3877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73" y="1337775"/>
            <a:ext cx="2926101" cy="3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g16b84b3877e_0_23"/>
          <p:cNvSpPr txBox="1"/>
          <p:nvPr>
            <p:ph idx="12" type="sldNum"/>
          </p:nvPr>
        </p:nvSpPr>
        <p:spPr>
          <a:xfrm>
            <a:off x="3512575" y="431002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30" name="Google Shape;2530;g16b84b3877e_0_23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16b84b3877e_0_2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LPF -&gt; Filtro pasa bajo</a:t>
            </a:r>
            <a:endParaRPr/>
          </a:p>
        </p:txBody>
      </p:sp>
      <p:sp>
        <p:nvSpPr>
          <p:cNvPr id="2536" name="Google Shape;2536;g16b84b3877e_0_27"/>
          <p:cNvSpPr txBox="1"/>
          <p:nvPr/>
        </p:nvSpPr>
        <p:spPr>
          <a:xfrm>
            <a:off x="4216375" y="2471575"/>
            <a:ext cx="3424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señal amplificada pasa a través de un filtro pasa bajo.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7" name="Google Shape;2537;g16b84b3877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00" y="1231350"/>
            <a:ext cx="3281425" cy="325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g16b84b3877e_0_27"/>
          <p:cNvSpPr txBox="1"/>
          <p:nvPr>
            <p:ph idx="12" type="sldNum"/>
          </p:nvPr>
        </p:nvSpPr>
        <p:spPr>
          <a:xfrm>
            <a:off x="3511850" y="402135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39" name="Google Shape;2539;g16b84b3877e_0_27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16b84b3877e_0_3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 de adaptación de impedancia</a:t>
            </a:r>
            <a:endParaRPr/>
          </a:p>
        </p:txBody>
      </p:sp>
      <p:sp>
        <p:nvSpPr>
          <p:cNvPr id="2545" name="Google Shape;2545;g16b84b3877e_0_31"/>
          <p:cNvSpPr txBox="1"/>
          <p:nvPr/>
        </p:nvSpPr>
        <p:spPr>
          <a:xfrm>
            <a:off x="3910450" y="2300875"/>
            <a:ext cx="3780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circuito de adaptación de impedancia conecta la señal de audio a un RF VCO.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6" name="Google Shape;2546;g16b84b3877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" y="1323225"/>
            <a:ext cx="3226950" cy="3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g16b84b3877e_0_31"/>
          <p:cNvSpPr txBox="1"/>
          <p:nvPr>
            <p:ph idx="12" type="sldNum"/>
          </p:nvPr>
        </p:nvSpPr>
        <p:spPr>
          <a:xfrm>
            <a:off x="3319750" y="408880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548" name="Google Shape;2548;g16b84b3877e_0_31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Google Shape;2166;g166f6c12c4a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g166f6c12c4a_0_134"/>
          <p:cNvSpPr txBox="1"/>
          <p:nvPr>
            <p:ph idx="1" type="body"/>
          </p:nvPr>
        </p:nvSpPr>
        <p:spPr>
          <a:xfrm>
            <a:off x="0" y="2947475"/>
            <a:ext cx="42894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0CCFA"/>
              </a:buClr>
              <a:buSzPts val="1600"/>
              <a:buFont typeface="Spectral Light"/>
              <a:buChar char="●"/>
            </a:pPr>
            <a:r>
              <a:rPr i="1" lang="en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Fuentes Móviles</a:t>
            </a:r>
            <a:endParaRPr i="1">
              <a:solidFill>
                <a:schemeClr val="lt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CCFA"/>
              </a:buClr>
              <a:buSzPts val="1400"/>
              <a:buFont typeface="Spectral Light"/>
              <a:buChar char="●"/>
            </a:pPr>
            <a:r>
              <a:rPr i="1" lang="en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Fuentes Fijas</a:t>
            </a:r>
            <a:endParaRPr i="1">
              <a:solidFill>
                <a:schemeClr val="lt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168" name="Google Shape;2168;g166f6c12c4a_0_134"/>
          <p:cNvSpPr txBox="1"/>
          <p:nvPr>
            <p:ph type="title"/>
          </p:nvPr>
        </p:nvSpPr>
        <p:spPr>
          <a:xfrm>
            <a:off x="40600" y="0"/>
            <a:ext cx="7734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¿Cuál es el nivel de decibelios permitido?</a:t>
            </a:r>
            <a:endParaRPr sz="2200">
              <a:solidFill>
                <a:srgbClr val="90CC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9" name="Google Shape;2169;g166f6c12c4a_0_1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0" name="Google Shape;2170;g166f6c12c4a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775" y="3781850"/>
            <a:ext cx="4998225" cy="1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g166f6c12c4a_0_134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16b84b3877e_0_3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Oscilador Controlado por Voltaje</a:t>
            </a:r>
            <a:endParaRPr/>
          </a:p>
        </p:txBody>
      </p:sp>
      <p:pic>
        <p:nvPicPr>
          <p:cNvPr id="2554" name="Google Shape;2554;g16b84b3877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6" y="1319925"/>
            <a:ext cx="2916100" cy="25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g16b84b3877e_0_35"/>
          <p:cNvSpPr txBox="1"/>
          <p:nvPr/>
        </p:nvSpPr>
        <p:spPr>
          <a:xfrm>
            <a:off x="3882000" y="1946400"/>
            <a:ext cx="3780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oscilador controlado por voltaje (VCO) emite una señal de frecuencia modulada.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6" name="Google Shape;2556;g16b84b3877e_0_35"/>
          <p:cNvSpPr txBox="1"/>
          <p:nvPr>
            <p:ph idx="12" type="sldNum"/>
          </p:nvPr>
        </p:nvSpPr>
        <p:spPr>
          <a:xfrm>
            <a:off x="3390225" y="353107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557" name="Google Shape;2557;g16b84b3877e_0_35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6b84b3877e_0_3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Mezclador y PLL</a:t>
            </a:r>
            <a:endParaRPr/>
          </a:p>
        </p:txBody>
      </p:sp>
      <p:pic>
        <p:nvPicPr>
          <p:cNvPr id="2563" name="Google Shape;2563;g16b84b3877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01" y="1180950"/>
            <a:ext cx="1653125" cy="35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g16b84b3877e_0_39"/>
          <p:cNvSpPr txBox="1"/>
          <p:nvPr/>
        </p:nvSpPr>
        <p:spPr>
          <a:xfrm>
            <a:off x="3823925" y="1881250"/>
            <a:ext cx="46068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Esa señal se mezcla con una frecuencia portadora generada por un bucle de bloqueo de fase (PLL).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resultado se convierte a la banda ancha ISM de 900 MHz.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5" name="Google Shape;2565;g16b84b3877e_0_39"/>
          <p:cNvSpPr txBox="1"/>
          <p:nvPr>
            <p:ph idx="12" type="sldNum"/>
          </p:nvPr>
        </p:nvSpPr>
        <p:spPr>
          <a:xfrm>
            <a:off x="2684125" y="447095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566" name="Google Shape;2566;g16b84b3877e_0_39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16b84b3877e_0_4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BPF</a:t>
            </a:r>
            <a:endParaRPr/>
          </a:p>
        </p:txBody>
      </p:sp>
      <p:pic>
        <p:nvPicPr>
          <p:cNvPr id="2572" name="Google Shape;2572;g16b84b3877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76" y="1173850"/>
            <a:ext cx="3314425" cy="330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g16b84b3877e_0_43"/>
          <p:cNvSpPr txBox="1"/>
          <p:nvPr/>
        </p:nvSpPr>
        <p:spPr>
          <a:xfrm>
            <a:off x="4809375" y="2201025"/>
            <a:ext cx="3780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señal resultante de RF se filtra con un BPF (filtro pasa-banda).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4" name="Google Shape;2574;g16b84b3877e_0_43"/>
          <p:cNvSpPr txBox="1"/>
          <p:nvPr>
            <p:ph idx="12" type="sldNum"/>
          </p:nvPr>
        </p:nvSpPr>
        <p:spPr>
          <a:xfrm>
            <a:off x="3703950" y="400342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575" name="Google Shape;2575;g16b84b3877e_0_43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16b84b3877e_0_4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Amplificador de potencia</a:t>
            </a:r>
            <a:endParaRPr/>
          </a:p>
        </p:txBody>
      </p:sp>
      <p:pic>
        <p:nvPicPr>
          <p:cNvPr id="2581" name="Google Shape;2581;g16b84b3877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4" y="1259825"/>
            <a:ext cx="3104350" cy="34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g16b84b3877e_0_47"/>
          <p:cNvSpPr txBox="1"/>
          <p:nvPr/>
        </p:nvSpPr>
        <p:spPr>
          <a:xfrm>
            <a:off x="4572000" y="2527009"/>
            <a:ext cx="37800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Ese filtro resultante se pasa a un amplificador de potencia.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3" name="Google Shape;2583;g16b84b3877e_0_47"/>
          <p:cNvSpPr txBox="1"/>
          <p:nvPr>
            <p:ph idx="12" type="sldNum"/>
          </p:nvPr>
        </p:nvSpPr>
        <p:spPr>
          <a:xfrm>
            <a:off x="3732325" y="4445500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584" name="Google Shape;2584;g16b84b3877e_0_47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16b84b3877e_0_5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Antena</a:t>
            </a:r>
            <a:endParaRPr/>
          </a:p>
        </p:txBody>
      </p:sp>
      <p:pic>
        <p:nvPicPr>
          <p:cNvPr id="2590" name="Google Shape;2590;g16b84b3877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24" y="1323850"/>
            <a:ext cx="1979525" cy="3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Google Shape;2591;g16b84b3877e_0_51"/>
          <p:cNvSpPr txBox="1"/>
          <p:nvPr/>
        </p:nvSpPr>
        <p:spPr>
          <a:xfrm>
            <a:off x="4069500" y="1946400"/>
            <a:ext cx="4209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amplificador de potencia se encuentra conectado a una antena de 900 MHz.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2" name="Google Shape;2592;g16b84b3877e_0_51"/>
          <p:cNvSpPr txBox="1"/>
          <p:nvPr>
            <p:ph idx="12" type="sldNum"/>
          </p:nvPr>
        </p:nvSpPr>
        <p:spPr>
          <a:xfrm>
            <a:off x="2875650" y="4353025"/>
            <a:ext cx="23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593" name="Google Shape;2593;g16b84b3877e_0_51"/>
          <p:cNvSpPr txBox="1"/>
          <p:nvPr>
            <p:ph idx="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16b84b3877e_0_5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señal transmitida</a:t>
            </a:r>
            <a:endParaRPr/>
          </a:p>
        </p:txBody>
      </p:sp>
      <p:pic>
        <p:nvPicPr>
          <p:cNvPr id="2599" name="Google Shape;2599;g16b84b3877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169252"/>
            <a:ext cx="8839200" cy="15529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0" name="Google Shape;2600;g16b84b3877e_0_58"/>
          <p:cNvSpPr txBox="1"/>
          <p:nvPr>
            <p:ph type="title"/>
          </p:nvPr>
        </p:nvSpPr>
        <p:spPr>
          <a:xfrm>
            <a:off x="668725" y="2959250"/>
            <a:ext cx="8352000" cy="19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x(t) :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señal transmitida.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m(t): señal capturada.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Ap  : ganancia del amplificador de RF.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Af   : </a:t>
            </a: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ganancia combinada del amplificador de audio y el modulador de FM.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01" name="Google Shape;2601;g16b84b3877e_0_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685c0c27c1_0_0"/>
          <p:cNvSpPr txBox="1"/>
          <p:nvPr>
            <p:ph type="title"/>
          </p:nvPr>
        </p:nvSpPr>
        <p:spPr>
          <a:xfrm>
            <a:off x="2847175" y="2297400"/>
            <a:ext cx="6203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Mejoras al dispositivo IoT</a:t>
            </a:r>
            <a:endParaRPr/>
          </a:p>
        </p:txBody>
      </p:sp>
      <p:sp>
        <p:nvSpPr>
          <p:cNvPr id="2607" name="Google Shape;2607;g1685c0c27c1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g16b84b3877e_0_105"/>
          <p:cNvGrpSpPr/>
          <p:nvPr/>
        </p:nvGrpSpPr>
        <p:grpSpPr>
          <a:xfrm>
            <a:off x="3095850" y="1237396"/>
            <a:ext cx="2952311" cy="3764006"/>
            <a:chOff x="3095850" y="952846"/>
            <a:chExt cx="2952311" cy="3764006"/>
          </a:xfrm>
        </p:grpSpPr>
        <p:sp>
          <p:nvSpPr>
            <p:cNvPr id="2613" name="Google Shape;2613;g16b84b3877e_0_105"/>
            <p:cNvSpPr/>
            <p:nvPr/>
          </p:nvSpPr>
          <p:spPr>
            <a:xfrm>
              <a:off x="3095850" y="2315625"/>
              <a:ext cx="2952300" cy="5976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4" name="Google Shape;2614;g16b84b3877e_0_105"/>
            <p:cNvGrpSpPr/>
            <p:nvPr/>
          </p:nvGrpSpPr>
          <p:grpSpPr>
            <a:xfrm>
              <a:off x="3095861" y="952846"/>
              <a:ext cx="2952300" cy="3764006"/>
              <a:chOff x="1650436" y="981296"/>
              <a:chExt cx="2952300" cy="3764006"/>
            </a:xfrm>
          </p:grpSpPr>
          <p:grpSp>
            <p:nvGrpSpPr>
              <p:cNvPr id="2615" name="Google Shape;2615;g16b84b3877e_0_105"/>
              <p:cNvGrpSpPr/>
              <p:nvPr/>
            </p:nvGrpSpPr>
            <p:grpSpPr>
              <a:xfrm>
                <a:off x="1650436" y="981296"/>
                <a:ext cx="2952300" cy="3764006"/>
                <a:chOff x="3123125" y="1713975"/>
                <a:chExt cx="2027400" cy="3147425"/>
              </a:xfrm>
            </p:grpSpPr>
            <p:grpSp>
              <p:nvGrpSpPr>
                <p:cNvPr id="2616" name="Google Shape;2616;g16b84b3877e_0_105"/>
                <p:cNvGrpSpPr/>
                <p:nvPr/>
              </p:nvGrpSpPr>
              <p:grpSpPr>
                <a:xfrm>
                  <a:off x="3123125" y="1713975"/>
                  <a:ext cx="2027400" cy="3147425"/>
                  <a:chOff x="3123125" y="1713975"/>
                  <a:chExt cx="2027400" cy="3147425"/>
                </a:xfrm>
              </p:grpSpPr>
              <p:sp>
                <p:nvSpPr>
                  <p:cNvPr id="2617" name="Google Shape;2617;g16b84b3877e_0_105"/>
                  <p:cNvSpPr/>
                  <p:nvPr/>
                </p:nvSpPr>
                <p:spPr>
                  <a:xfrm>
                    <a:off x="3123125" y="1713975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8" name="Google Shape;2618;g16b84b3877e_0_105"/>
                  <p:cNvSpPr/>
                  <p:nvPr/>
                </p:nvSpPr>
                <p:spPr>
                  <a:xfrm>
                    <a:off x="3123125" y="4263800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619" name="Google Shape;2619;g16b84b3877e_0_105"/>
                  <p:cNvCxnSpPr>
                    <a:stCxn id="2617" idx="2"/>
                    <a:endCxn id="2618" idx="2"/>
                  </p:cNvCxnSpPr>
                  <p:nvPr/>
                </p:nvCxnSpPr>
                <p:spPr>
                  <a:xfrm>
                    <a:off x="3123125" y="2012775"/>
                    <a:ext cx="0" cy="25497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2620" name="Google Shape;2620;g16b84b3877e_0_105"/>
                <p:cNvCxnSpPr>
                  <a:stCxn id="2617" idx="6"/>
                  <a:endCxn id="2618" idx="6"/>
                </p:cNvCxnSpPr>
                <p:nvPr/>
              </p:nvCxnSpPr>
              <p:spPr>
                <a:xfrm>
                  <a:off x="5150525" y="2012775"/>
                  <a:ext cx="0" cy="254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621" name="Google Shape;2621;g16b84b3877e_0_105"/>
              <p:cNvSpPr txBox="1"/>
              <p:nvPr/>
            </p:nvSpPr>
            <p:spPr>
              <a:xfrm>
                <a:off x="2596950" y="1828350"/>
                <a:ext cx="11763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IoT Relay</a:t>
                </a:r>
                <a:b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+</a:t>
                </a:r>
                <a:b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Mic. Ref. (x4)</a:t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22" name="Google Shape;2622;g16b84b3877e_0_105"/>
              <p:cNvSpPr txBox="1"/>
              <p:nvPr/>
            </p:nvSpPr>
            <p:spPr>
              <a:xfrm>
                <a:off x="2386200" y="3111875"/>
                <a:ext cx="15978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Wireless Receiver +</a:t>
                </a:r>
                <a:b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DSP Processor</a:t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623" name="Google Shape;2623;g16b84b3877e_0_10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8" name="Google Shape;2628;g16b84b3877e_0_124"/>
          <p:cNvGrpSpPr/>
          <p:nvPr/>
        </p:nvGrpSpPr>
        <p:grpSpPr>
          <a:xfrm>
            <a:off x="1552100" y="1159146"/>
            <a:ext cx="2952311" cy="3764006"/>
            <a:chOff x="3095850" y="1237396"/>
            <a:chExt cx="2952311" cy="3764006"/>
          </a:xfrm>
        </p:grpSpPr>
        <p:sp>
          <p:nvSpPr>
            <p:cNvPr id="2629" name="Google Shape;2629;g16b84b3877e_0_124"/>
            <p:cNvSpPr/>
            <p:nvPr/>
          </p:nvSpPr>
          <p:spPr>
            <a:xfrm>
              <a:off x="3095850" y="2600175"/>
              <a:ext cx="2952300" cy="5976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0" name="Google Shape;2630;g16b84b3877e_0_124"/>
            <p:cNvGrpSpPr/>
            <p:nvPr/>
          </p:nvGrpSpPr>
          <p:grpSpPr>
            <a:xfrm>
              <a:off x="3095861" y="1237396"/>
              <a:ext cx="2952300" cy="3764006"/>
              <a:chOff x="1650436" y="981296"/>
              <a:chExt cx="2952300" cy="3764006"/>
            </a:xfrm>
          </p:grpSpPr>
          <p:grpSp>
            <p:nvGrpSpPr>
              <p:cNvPr id="2631" name="Google Shape;2631;g16b84b3877e_0_124"/>
              <p:cNvGrpSpPr/>
              <p:nvPr/>
            </p:nvGrpSpPr>
            <p:grpSpPr>
              <a:xfrm>
                <a:off x="1650436" y="981296"/>
                <a:ext cx="2952300" cy="3764006"/>
                <a:chOff x="3123125" y="1713975"/>
                <a:chExt cx="2027400" cy="3147425"/>
              </a:xfrm>
            </p:grpSpPr>
            <p:grpSp>
              <p:nvGrpSpPr>
                <p:cNvPr id="2632" name="Google Shape;2632;g16b84b3877e_0_124"/>
                <p:cNvGrpSpPr/>
                <p:nvPr/>
              </p:nvGrpSpPr>
              <p:grpSpPr>
                <a:xfrm>
                  <a:off x="3123125" y="1713975"/>
                  <a:ext cx="2027400" cy="3147425"/>
                  <a:chOff x="3123125" y="1713975"/>
                  <a:chExt cx="2027400" cy="3147425"/>
                </a:xfrm>
              </p:grpSpPr>
              <p:sp>
                <p:nvSpPr>
                  <p:cNvPr id="2633" name="Google Shape;2633;g16b84b3877e_0_124"/>
                  <p:cNvSpPr/>
                  <p:nvPr/>
                </p:nvSpPr>
                <p:spPr>
                  <a:xfrm>
                    <a:off x="3123125" y="1713975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4" name="Google Shape;2634;g16b84b3877e_0_124"/>
                  <p:cNvSpPr/>
                  <p:nvPr/>
                </p:nvSpPr>
                <p:spPr>
                  <a:xfrm>
                    <a:off x="3123125" y="4263800"/>
                    <a:ext cx="2027400" cy="597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635" name="Google Shape;2635;g16b84b3877e_0_124"/>
                  <p:cNvCxnSpPr>
                    <a:stCxn id="2633" idx="2"/>
                    <a:endCxn id="2634" idx="2"/>
                  </p:cNvCxnSpPr>
                  <p:nvPr/>
                </p:nvCxnSpPr>
                <p:spPr>
                  <a:xfrm>
                    <a:off x="3123125" y="2012775"/>
                    <a:ext cx="0" cy="25497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2636" name="Google Shape;2636;g16b84b3877e_0_124"/>
                <p:cNvCxnSpPr>
                  <a:stCxn id="2633" idx="6"/>
                  <a:endCxn id="2634" idx="6"/>
                </p:cNvCxnSpPr>
                <p:nvPr/>
              </p:nvCxnSpPr>
              <p:spPr>
                <a:xfrm>
                  <a:off x="5150525" y="2012775"/>
                  <a:ext cx="0" cy="254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637" name="Google Shape;2637;g16b84b3877e_0_124"/>
              <p:cNvSpPr txBox="1"/>
              <p:nvPr/>
            </p:nvSpPr>
            <p:spPr>
              <a:xfrm>
                <a:off x="2569813" y="1835450"/>
                <a:ext cx="12333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IoT Relay</a:t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+</a:t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Mic. Ref. (x4)</a:t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38" name="Google Shape;2638;g16b84b3877e_0_124"/>
              <p:cNvSpPr txBox="1"/>
              <p:nvPr/>
            </p:nvSpPr>
            <p:spPr>
              <a:xfrm>
                <a:off x="2386200" y="3111875"/>
                <a:ext cx="15978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Wireless Receiver +</a:t>
                </a:r>
                <a:b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DSP Processor</a:t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pic>
        <p:nvPicPr>
          <p:cNvPr id="2639" name="Google Shape;2639;g16b84b3877e_0_124"/>
          <p:cNvPicPr preferRelativeResize="0"/>
          <p:nvPr/>
        </p:nvPicPr>
        <p:blipFill rotWithShape="1">
          <a:blip r:embed="rId3">
            <a:alphaModFix/>
          </a:blip>
          <a:srcRect b="6800" l="5316" r="4120" t="5901"/>
          <a:stretch/>
        </p:blipFill>
        <p:spPr>
          <a:xfrm>
            <a:off x="5420938" y="1661125"/>
            <a:ext cx="1422900" cy="79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40" name="Google Shape;2640;g16b84b3877e_0_124"/>
          <p:cNvPicPr preferRelativeResize="0"/>
          <p:nvPr/>
        </p:nvPicPr>
        <p:blipFill rotWithShape="1">
          <a:blip r:embed="rId4">
            <a:alphaModFix/>
          </a:blip>
          <a:srcRect b="0" l="0" r="0" t="1700"/>
          <a:stretch/>
        </p:blipFill>
        <p:spPr>
          <a:xfrm>
            <a:off x="5789750" y="3023150"/>
            <a:ext cx="685275" cy="152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1" name="Google Shape;2641;g16b84b3877e_0_124"/>
          <p:cNvCxnSpPr/>
          <p:nvPr/>
        </p:nvCxnSpPr>
        <p:spPr>
          <a:xfrm flipH="1" rot="10800000">
            <a:off x="4624175" y="2119875"/>
            <a:ext cx="618900" cy="85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2" name="Google Shape;2642;g16b84b3877e_0_124"/>
          <p:cNvCxnSpPr/>
          <p:nvPr/>
        </p:nvCxnSpPr>
        <p:spPr>
          <a:xfrm>
            <a:off x="4698325" y="3638300"/>
            <a:ext cx="722700" cy="11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3" name="Google Shape;2643;g16b84b3877e_0_1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6b84b3877e_0_10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Receiver</a:t>
            </a:r>
            <a:endParaRPr/>
          </a:p>
        </p:txBody>
      </p:sp>
      <p:pic>
        <p:nvPicPr>
          <p:cNvPr id="2649" name="Google Shape;2649;g16b84b3877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75" y="1129825"/>
            <a:ext cx="4644525" cy="35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g16b84b3877e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" y="1322227"/>
            <a:ext cx="3634476" cy="28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g16b84b3877e_0_101"/>
          <p:cNvSpPr txBox="1"/>
          <p:nvPr/>
        </p:nvSpPr>
        <p:spPr>
          <a:xfrm>
            <a:off x="2602375" y="1387925"/>
            <a:ext cx="8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59.00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2" name="Google Shape;2652;g16b84b3877e_0_10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66f6c12c4a_0_452"/>
          <p:cNvSpPr txBox="1"/>
          <p:nvPr>
            <p:ph type="title"/>
          </p:nvPr>
        </p:nvSpPr>
        <p:spPr>
          <a:xfrm>
            <a:off x="4724400" y="0"/>
            <a:ext cx="38529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>
                <a:solidFill>
                  <a:srgbClr val="252525"/>
                </a:solidFill>
              </a:rPr>
              <a:t>Zonas</a:t>
            </a:r>
            <a:endParaRPr sz="3200">
              <a:solidFill>
                <a:srgbClr val="25252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>
                <a:solidFill>
                  <a:srgbClr val="90CCFA"/>
                </a:solidFill>
              </a:rPr>
              <a:t>Residenciales</a:t>
            </a:r>
            <a:endParaRPr sz="3200">
              <a:solidFill>
                <a:srgbClr val="252525"/>
              </a:solidFill>
            </a:endParaRPr>
          </a:p>
        </p:txBody>
      </p:sp>
      <p:sp>
        <p:nvSpPr>
          <p:cNvPr id="2177" name="Google Shape;2177;g166f6c12c4a_0_4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8" name="Google Shape;2178;g166f6c12c4a_0_452"/>
          <p:cNvSpPr txBox="1"/>
          <p:nvPr>
            <p:ph idx="1" type="subTitle"/>
          </p:nvPr>
        </p:nvSpPr>
        <p:spPr>
          <a:xfrm>
            <a:off x="1575480" y="1356275"/>
            <a:ext cx="14037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Eventos</a:t>
            </a:r>
            <a:br>
              <a:rPr lang="en"/>
            </a:br>
            <a:r>
              <a:rPr lang="en"/>
              <a:t>Sociales</a:t>
            </a:r>
            <a:endParaRPr/>
          </a:p>
        </p:txBody>
      </p:sp>
      <p:sp>
        <p:nvSpPr>
          <p:cNvPr id="2179" name="Google Shape;2179;g166f6c12c4a_0_452"/>
          <p:cNvSpPr txBox="1"/>
          <p:nvPr>
            <p:ph idx="3" type="subTitle"/>
          </p:nvPr>
        </p:nvSpPr>
        <p:spPr>
          <a:xfrm>
            <a:off x="3353337" y="1356268"/>
            <a:ext cx="22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Tráfico Automovilísticos</a:t>
            </a:r>
            <a:endParaRPr/>
          </a:p>
        </p:txBody>
      </p:sp>
      <p:sp>
        <p:nvSpPr>
          <p:cNvPr id="2180" name="Google Shape;2180;g166f6c12c4a_0_452"/>
          <p:cNvSpPr txBox="1"/>
          <p:nvPr>
            <p:ph idx="5" type="subTitle"/>
          </p:nvPr>
        </p:nvSpPr>
        <p:spPr>
          <a:xfrm>
            <a:off x="6475727" y="1356275"/>
            <a:ext cx="18087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Obras de Construcción</a:t>
            </a:r>
            <a:endParaRPr/>
          </a:p>
        </p:txBody>
      </p:sp>
      <p:pic>
        <p:nvPicPr>
          <p:cNvPr id="2181" name="Google Shape;2181;g166f6c12c4a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075" y="2661550"/>
            <a:ext cx="2989926" cy="20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g166f6c12c4a_0_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599" y="2661550"/>
            <a:ext cx="3081477" cy="20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g166f6c12c4a_0_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59125"/>
            <a:ext cx="3081477" cy="20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168ebebcb47_0_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8" name="Google Shape;2658;g168ebebcb4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1261000"/>
            <a:ext cx="3511325" cy="32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g168ebebcb47_0_7"/>
          <p:cNvSpPr txBox="1"/>
          <p:nvPr/>
        </p:nvSpPr>
        <p:spPr>
          <a:xfrm>
            <a:off x="2673825" y="4143375"/>
            <a:ext cx="10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9.90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0" name="Google Shape;2660;g168ebebcb47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450" y="1261000"/>
            <a:ext cx="4584150" cy="3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g168ebebcb47_0_7"/>
          <p:cNvSpPr txBox="1"/>
          <p:nvPr/>
        </p:nvSpPr>
        <p:spPr>
          <a:xfrm>
            <a:off x="4694475" y="4143375"/>
            <a:ext cx="9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119.0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2" name="Google Shape;2662;g168ebebcb47_0_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g168ebebcb4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650" y="1051350"/>
            <a:ext cx="4970700" cy="3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g168ebebcb47_0_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 Procesador</a:t>
            </a:r>
            <a:endParaRPr/>
          </a:p>
        </p:txBody>
      </p:sp>
      <p:sp>
        <p:nvSpPr>
          <p:cNvPr id="2669" name="Google Shape;2669;g168ebebcb47_0_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16b84b3877e_0_148"/>
          <p:cNvSpPr txBox="1"/>
          <p:nvPr>
            <p:ph type="title"/>
          </p:nvPr>
        </p:nvSpPr>
        <p:spPr>
          <a:xfrm>
            <a:off x="2850450" y="0"/>
            <a:ext cx="3443100" cy="8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WH-CH510</a:t>
            </a:r>
            <a:endParaRPr/>
          </a:p>
        </p:txBody>
      </p:sp>
      <p:pic>
        <p:nvPicPr>
          <p:cNvPr id="2675" name="Google Shape;2675;g16b84b3877e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788" y="858600"/>
            <a:ext cx="4306413" cy="42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g16b84b3877e_0_1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2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Respaldo 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Financiero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82" name="Google Shape;2682;p27"/>
          <p:cNvSpPr txBox="1"/>
          <p:nvPr>
            <p:ph idx="1" type="body"/>
          </p:nvPr>
        </p:nvSpPr>
        <p:spPr>
          <a:xfrm>
            <a:off x="1740600" y="1495950"/>
            <a:ext cx="56628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Presupuesto: S/. 300.00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Monto estimado: S/. </a:t>
            </a:r>
            <a:endParaRPr/>
          </a:p>
        </p:txBody>
      </p:sp>
      <p:sp>
        <p:nvSpPr>
          <p:cNvPr id="2683" name="Google Shape;2683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16b84b3877e_0_154"/>
          <p:cNvSpPr txBox="1"/>
          <p:nvPr>
            <p:ph idx="1" type="subTitle"/>
          </p:nvPr>
        </p:nvSpPr>
        <p:spPr>
          <a:xfrm>
            <a:off x="3631200" y="206300"/>
            <a:ext cx="18816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Gantt</a:t>
            </a:r>
            <a:endParaRPr/>
          </a:p>
        </p:txBody>
      </p:sp>
      <p:pic>
        <p:nvPicPr>
          <p:cNvPr id="2689" name="Google Shape;2689;g16b84b3877e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00" y="743300"/>
            <a:ext cx="5994200" cy="42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g16b84b3877e_0_1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68ebebcb47_0_28"/>
          <p:cNvSpPr txBox="1"/>
          <p:nvPr>
            <p:ph type="title"/>
          </p:nvPr>
        </p:nvSpPr>
        <p:spPr>
          <a:xfrm>
            <a:off x="2909450" y="1933350"/>
            <a:ext cx="40908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Comentarios Finales</a:t>
            </a:r>
            <a:endParaRPr/>
          </a:p>
        </p:txBody>
      </p:sp>
      <p:sp>
        <p:nvSpPr>
          <p:cNvPr id="2696" name="Google Shape;2696;g168ebebcb47_0_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65c01018ca_0_7"/>
          <p:cNvSpPr txBox="1"/>
          <p:nvPr>
            <p:ph type="title"/>
          </p:nvPr>
        </p:nvSpPr>
        <p:spPr>
          <a:xfrm>
            <a:off x="2909450" y="1933350"/>
            <a:ext cx="40908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Referencias</a:t>
            </a:r>
            <a:br>
              <a:rPr lang="en"/>
            </a:br>
            <a:r>
              <a:rPr lang="en"/>
              <a:t>Bibliográficas</a:t>
            </a:r>
            <a:endParaRPr/>
          </a:p>
        </p:txBody>
      </p:sp>
      <p:sp>
        <p:nvSpPr>
          <p:cNvPr id="2702" name="Google Shape;2702;g165c01018ca_0_7"/>
          <p:cNvSpPr/>
          <p:nvPr/>
        </p:nvSpPr>
        <p:spPr>
          <a:xfrm>
            <a:off x="1739213" y="2102400"/>
            <a:ext cx="938700" cy="938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6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g165c01018ca_0_7"/>
          <p:cNvSpPr txBox="1"/>
          <p:nvPr>
            <p:ph idx="2" type="title"/>
          </p:nvPr>
        </p:nvSpPr>
        <p:spPr>
          <a:xfrm>
            <a:off x="1664513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04" name="Google Shape;2704;g165c01018ca_0_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3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2710" name="Google Shape;2710;p39"/>
          <p:cNvSpPr txBox="1"/>
          <p:nvPr>
            <p:ph idx="1" type="subTitle"/>
          </p:nvPr>
        </p:nvSpPr>
        <p:spPr>
          <a:xfrm>
            <a:off x="713225" y="1012850"/>
            <a:ext cx="7717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i="1" lang="en" sz="1200">
                <a:latin typeface="Arial"/>
                <a:ea typeface="Arial"/>
                <a:cs typeface="Arial"/>
                <a:sym typeface="Arial"/>
              </a:rPr>
              <a:t>EVAL - ADF4350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(2015, 19 enero). Analog Devices. Recuperado 8 de octubre de 2022, de </a:t>
            </a:r>
            <a:r>
              <a:rPr lang="en" sz="12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https://www.analog.com/en/design-center/evaluation-hardware-and-software/evaluation-boards-kits/EVAL-ADF4350.html#eb-overview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i="1" lang="en" sz="1200">
                <a:latin typeface="Arial"/>
                <a:ea typeface="Arial"/>
                <a:cs typeface="Arial"/>
                <a:sym typeface="Arial"/>
              </a:rPr>
              <a:t>TMDSDSK6713 DSP starter KIT (DSK)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(2011, 24 marzo). Texas Instruments. Recuperado 8 de octubre de 2022, de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https://www.ti.com/tool/TMDSDSK6713#supported-products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[ACM SIGCOMM'18] MUTE: Bringing IoT to Noise Cancellation Sheng Shen, Nirupam Roy, Junfeng Guan, Haitham Hassanieh, Romit Roy Choudhury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Zufesha, A. &amp; Nusrat, A. (2019, marzo). Assessment of noise pollution in commercial and residential areas and its impact on the health/surrounding Environment: A Review. International Research Journal of Engineering and Technology (IRJET), 6(3), 2395-0072. </a:t>
            </a:r>
            <a:r>
              <a:rPr lang="en" sz="12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https://www.irjet.net/archives/V6/i3/IRJET-V6I31306.pd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36"/>
          <p:cNvSpPr txBox="1"/>
          <p:nvPr>
            <p:ph type="title"/>
          </p:nvPr>
        </p:nvSpPr>
        <p:spPr>
          <a:xfrm>
            <a:off x="2424150" y="2251650"/>
            <a:ext cx="442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2717" name="Google Shape;2717;p36"/>
          <p:cNvSpPr/>
          <p:nvPr/>
        </p:nvSpPr>
        <p:spPr>
          <a:xfrm>
            <a:off x="2297850" y="3059075"/>
            <a:ext cx="4553100" cy="732900"/>
          </a:xfrm>
          <a:prstGeom prst="rect">
            <a:avLst/>
          </a:prstGeom>
          <a:solidFill>
            <a:srgbClr val="1122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6b84b3877e_0_143"/>
          <p:cNvSpPr txBox="1"/>
          <p:nvPr>
            <p:ph type="title"/>
          </p:nvPr>
        </p:nvSpPr>
        <p:spPr>
          <a:xfrm>
            <a:off x="2148900" y="606391"/>
            <a:ext cx="4846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2189" name="Google Shape;2189;g16b84b3877e_0_143"/>
          <p:cNvSpPr txBox="1"/>
          <p:nvPr>
            <p:ph idx="1" type="subTitle"/>
          </p:nvPr>
        </p:nvSpPr>
        <p:spPr>
          <a:xfrm>
            <a:off x="2199925" y="1224112"/>
            <a:ext cx="48462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¿Alguna vez le ha pasado que ?</a:t>
            </a:r>
            <a:endParaRPr/>
          </a:p>
        </p:txBody>
      </p:sp>
      <p:pic>
        <p:nvPicPr>
          <p:cNvPr id="2190" name="Google Shape;2190;g16b84b3877e_0_143"/>
          <p:cNvPicPr preferRelativeResize="0"/>
          <p:nvPr/>
        </p:nvPicPr>
        <p:blipFill rotWithShape="1">
          <a:blip r:embed="rId3">
            <a:alphaModFix/>
          </a:blip>
          <a:srcRect b="5562" l="2492" r="1639" t="10908"/>
          <a:stretch/>
        </p:blipFill>
        <p:spPr>
          <a:xfrm>
            <a:off x="3418800" y="1805075"/>
            <a:ext cx="5235351" cy="28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g16b84b3877e_0_1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68ebebcb47_0_35"/>
          <p:cNvSpPr txBox="1"/>
          <p:nvPr>
            <p:ph type="title"/>
          </p:nvPr>
        </p:nvSpPr>
        <p:spPr>
          <a:xfrm>
            <a:off x="2148900" y="1922516"/>
            <a:ext cx="4846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g168ebebcb47_0_35"/>
          <p:cNvSpPr txBox="1"/>
          <p:nvPr>
            <p:ph idx="1" type="subTitle"/>
          </p:nvPr>
        </p:nvSpPr>
        <p:spPr>
          <a:xfrm>
            <a:off x="2148900" y="2489584"/>
            <a:ext cx="4846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8" name="Google Shape;2198;g168ebebcb47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975" y="0"/>
            <a:ext cx="7355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g168ebebcb47_0_3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"/>
          <p:cNvSpPr txBox="1"/>
          <p:nvPr>
            <p:ph idx="1" type="subTitle"/>
          </p:nvPr>
        </p:nvSpPr>
        <p:spPr>
          <a:xfrm>
            <a:off x="2019225" y="1518050"/>
            <a:ext cx="22587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205" name="Google Shape;2205;p4"/>
          <p:cNvSpPr txBox="1"/>
          <p:nvPr>
            <p:ph idx="3" type="subTitle"/>
          </p:nvPr>
        </p:nvSpPr>
        <p:spPr>
          <a:xfrm>
            <a:off x="2019200" y="3000018"/>
            <a:ext cx="2255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Compendio</a:t>
            </a:r>
            <a:endParaRPr/>
          </a:p>
        </p:txBody>
      </p:sp>
      <p:sp>
        <p:nvSpPr>
          <p:cNvPr id="2206" name="Google Shape;2206;p4"/>
          <p:cNvSpPr/>
          <p:nvPr/>
        </p:nvSpPr>
        <p:spPr>
          <a:xfrm>
            <a:off x="1099253" y="3016090"/>
            <a:ext cx="749700" cy="749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0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4"/>
          <p:cNvSpPr/>
          <p:nvPr/>
        </p:nvSpPr>
        <p:spPr>
          <a:xfrm>
            <a:off x="5091053" y="3016090"/>
            <a:ext cx="749700" cy="749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0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4"/>
          <p:cNvSpPr/>
          <p:nvPr/>
        </p:nvSpPr>
        <p:spPr>
          <a:xfrm>
            <a:off x="5091053" y="1518015"/>
            <a:ext cx="749700" cy="749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0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4"/>
          <p:cNvSpPr/>
          <p:nvPr/>
        </p:nvSpPr>
        <p:spPr>
          <a:xfrm>
            <a:off x="1098503" y="1518015"/>
            <a:ext cx="751200" cy="7512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0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4"/>
          <p:cNvSpPr txBox="1"/>
          <p:nvPr>
            <p:ph type="title"/>
          </p:nvPr>
        </p:nvSpPr>
        <p:spPr>
          <a:xfrm>
            <a:off x="977453" y="1726588"/>
            <a:ext cx="993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1" name="Google Shape;2211;p4"/>
          <p:cNvSpPr txBox="1"/>
          <p:nvPr>
            <p:ph idx="5" type="title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2" name="Google Shape;2212;p4"/>
          <p:cNvSpPr txBox="1"/>
          <p:nvPr>
            <p:ph idx="7" type="subTitle"/>
          </p:nvPr>
        </p:nvSpPr>
        <p:spPr>
          <a:xfrm>
            <a:off x="5910850" y="1518048"/>
            <a:ext cx="22587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Detalles</a:t>
            </a:r>
            <a:br>
              <a:rPr lang="en"/>
            </a:br>
            <a:r>
              <a:rPr lang="en"/>
              <a:t>Técnicos</a:t>
            </a:r>
            <a:endParaRPr/>
          </a:p>
        </p:txBody>
      </p:sp>
      <p:sp>
        <p:nvSpPr>
          <p:cNvPr id="2213" name="Google Shape;2213;p4"/>
          <p:cNvSpPr txBox="1"/>
          <p:nvPr>
            <p:ph idx="14" type="title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4" name="Google Shape;2214;p4"/>
          <p:cNvSpPr txBox="1"/>
          <p:nvPr>
            <p:ph idx="15" type="title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5" name="Google Shape;2215;p4"/>
          <p:cNvSpPr txBox="1"/>
          <p:nvPr>
            <p:ph idx="6" type="title"/>
          </p:nvPr>
        </p:nvSpPr>
        <p:spPr>
          <a:xfrm>
            <a:off x="713225" y="582168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Tabla de contenidos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6" name="Google Shape;2216;p4"/>
          <p:cNvSpPr txBox="1"/>
          <p:nvPr>
            <p:ph idx="9" type="subTitle"/>
          </p:nvPr>
        </p:nvSpPr>
        <p:spPr>
          <a:xfrm>
            <a:off x="5910850" y="3000036"/>
            <a:ext cx="2258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Referencias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Bibliográficas</a:t>
            </a:r>
            <a:endParaRPr/>
          </a:p>
        </p:txBody>
      </p:sp>
      <p:sp>
        <p:nvSpPr>
          <p:cNvPr id="2217" name="Google Shape;2217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6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fmla="val 0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3000000" dist="952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6"/>
          <p:cNvSpPr txBox="1"/>
          <p:nvPr>
            <p:ph type="title"/>
          </p:nvPr>
        </p:nvSpPr>
        <p:spPr>
          <a:xfrm>
            <a:off x="2767400" y="3643200"/>
            <a:ext cx="2818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224" name="Google Shape;2224;p6"/>
          <p:cNvSpPr txBox="1"/>
          <p:nvPr>
            <p:ph idx="2" type="title"/>
          </p:nvPr>
        </p:nvSpPr>
        <p:spPr>
          <a:xfrm>
            <a:off x="1196525" y="3611250"/>
            <a:ext cx="888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5" name="Google Shape;2225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ystem Administrator Appreciation Day by Slidesgo">
  <a:themeElements>
    <a:clrScheme name="Simple Light">
      <a:dk1>
        <a:srgbClr val="050A12"/>
      </a:dk1>
      <a:lt1>
        <a:srgbClr val="FFFFFF"/>
      </a:lt1>
      <a:dk2>
        <a:srgbClr val="1F3D52"/>
      </a:dk2>
      <a:lt2>
        <a:srgbClr val="2F536D"/>
      </a:lt2>
      <a:accent1>
        <a:srgbClr val="142836"/>
      </a:accent1>
      <a:accent2>
        <a:srgbClr val="0C1A23"/>
      </a:accent2>
      <a:accent3>
        <a:srgbClr val="142836"/>
      </a:accent3>
      <a:accent4>
        <a:srgbClr val="5F8195"/>
      </a:accent4>
      <a:accent5>
        <a:srgbClr val="08151E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